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82" r:id="rId2"/>
    <p:sldId id="317" r:id="rId3"/>
    <p:sldId id="325" r:id="rId4"/>
    <p:sldId id="326" r:id="rId5"/>
    <p:sldId id="327" r:id="rId6"/>
    <p:sldId id="318" r:id="rId7"/>
    <p:sldId id="378" r:id="rId8"/>
    <p:sldId id="379" r:id="rId9"/>
    <p:sldId id="380" r:id="rId10"/>
    <p:sldId id="372" r:id="rId11"/>
    <p:sldId id="373" r:id="rId12"/>
    <p:sldId id="374" r:id="rId13"/>
    <p:sldId id="375" r:id="rId14"/>
    <p:sldId id="382" r:id="rId15"/>
    <p:sldId id="377" r:id="rId16"/>
    <p:sldId id="328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98" r:id="rId28"/>
    <p:sldId id="299" r:id="rId29"/>
    <p:sldId id="356" r:id="rId30"/>
    <p:sldId id="355" r:id="rId31"/>
    <p:sldId id="357" r:id="rId32"/>
    <p:sldId id="300" r:id="rId33"/>
    <p:sldId id="301" r:id="rId34"/>
    <p:sldId id="329" r:id="rId35"/>
    <p:sldId id="381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38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65" r:id="rId62"/>
    <p:sldId id="371" r:id="rId63"/>
    <p:sldId id="364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B7"/>
    <a:srgbClr val="FF3300"/>
    <a:srgbClr val="CC3300"/>
    <a:srgbClr val="00FF99"/>
    <a:srgbClr val="0099CC"/>
    <a:srgbClr val="FF00FF"/>
    <a:srgbClr val="00CCFF"/>
    <a:srgbClr val="ADA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5" d="100"/>
          <a:sy n="65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78974-5B54-4852-BFD3-70B224C7351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D58637-8E66-463B-ACA9-D8D43EEFBBF9}">
      <dgm:prSet phldrT="[Text]"/>
      <dgm:spPr/>
      <dgm:t>
        <a:bodyPr/>
        <a:lstStyle/>
        <a:p>
          <a:r>
            <a:rPr lang="id-ID" dirty="0"/>
            <a:t>1</a:t>
          </a:r>
          <a:endParaRPr lang="en-US" dirty="0"/>
        </a:p>
      </dgm:t>
    </dgm:pt>
    <dgm:pt modelId="{D4C50F66-BE3D-4925-9B50-A3E8B2AF9F1D}" type="parTrans" cxnId="{101D01E4-F991-4F82-80BE-5CB7E33434F6}">
      <dgm:prSet/>
      <dgm:spPr/>
      <dgm:t>
        <a:bodyPr/>
        <a:lstStyle/>
        <a:p>
          <a:endParaRPr lang="en-US"/>
        </a:p>
      </dgm:t>
    </dgm:pt>
    <dgm:pt modelId="{395D4E0F-79B2-4E5B-ACCA-9D4895995FAC}" type="sibTrans" cxnId="{101D01E4-F991-4F82-80BE-5CB7E33434F6}">
      <dgm:prSet/>
      <dgm:spPr/>
      <dgm:t>
        <a:bodyPr/>
        <a:lstStyle/>
        <a:p>
          <a:endParaRPr lang="en-US"/>
        </a:p>
      </dgm:t>
    </dgm:pt>
    <dgm:pt modelId="{5FADE31F-965C-4F3C-B92E-E261EB2B070D}">
      <dgm:prSet phldrT="[Text]"/>
      <dgm:spPr/>
      <dgm:t>
        <a:bodyPr/>
        <a:lstStyle/>
        <a:p>
          <a:r>
            <a:rPr lang="id-ID" dirty="0"/>
            <a:t>2</a:t>
          </a:r>
          <a:endParaRPr lang="en-US" dirty="0"/>
        </a:p>
      </dgm:t>
    </dgm:pt>
    <dgm:pt modelId="{CF5DEC3A-1C94-4FC6-B9E4-F7E2A91166A5}" type="parTrans" cxnId="{C4DA1507-1AEB-4F3C-A3F5-454B566C6E15}">
      <dgm:prSet/>
      <dgm:spPr/>
      <dgm:t>
        <a:bodyPr/>
        <a:lstStyle/>
        <a:p>
          <a:endParaRPr lang="en-US"/>
        </a:p>
      </dgm:t>
    </dgm:pt>
    <dgm:pt modelId="{A356016A-A0A6-4CDD-B0BF-91EA6C89E24A}" type="sibTrans" cxnId="{C4DA1507-1AEB-4F3C-A3F5-454B566C6E15}">
      <dgm:prSet/>
      <dgm:spPr/>
      <dgm:t>
        <a:bodyPr/>
        <a:lstStyle/>
        <a:p>
          <a:endParaRPr lang="en-US"/>
        </a:p>
      </dgm:t>
    </dgm:pt>
    <dgm:pt modelId="{7FAB53AC-D60B-401F-8F35-DECF6F77A742}">
      <dgm:prSet phldrT="[Text]"/>
      <dgm:spPr/>
      <dgm:t>
        <a:bodyPr/>
        <a:lstStyle/>
        <a:p>
          <a:r>
            <a:rPr lang="id-ID" dirty="0"/>
            <a:t>7</a:t>
          </a:r>
          <a:endParaRPr lang="en-US" dirty="0"/>
        </a:p>
      </dgm:t>
    </dgm:pt>
    <dgm:pt modelId="{3F4F8EB6-B3B6-4B35-A5BE-12C529F24DE3}" type="parTrans" cxnId="{FC163CC6-C58B-47EC-85A7-96B64E40770A}">
      <dgm:prSet/>
      <dgm:spPr/>
      <dgm:t>
        <a:bodyPr/>
        <a:lstStyle/>
        <a:p>
          <a:endParaRPr lang="en-US"/>
        </a:p>
      </dgm:t>
    </dgm:pt>
    <dgm:pt modelId="{B1424855-5A99-417D-915A-A0FAC1EC3809}" type="sibTrans" cxnId="{FC163CC6-C58B-47EC-85A7-96B64E40770A}">
      <dgm:prSet/>
      <dgm:spPr/>
      <dgm:t>
        <a:bodyPr/>
        <a:lstStyle/>
        <a:p>
          <a:endParaRPr lang="en-US"/>
        </a:p>
      </dgm:t>
    </dgm:pt>
    <dgm:pt modelId="{DA2D09E4-1282-4A53-B74E-14382CC19838}">
      <dgm:prSet phldrT="[Text]"/>
      <dgm:spPr/>
      <dgm:t>
        <a:bodyPr/>
        <a:lstStyle/>
        <a:p>
          <a:r>
            <a:rPr lang="id-ID" dirty="0"/>
            <a:t>3</a:t>
          </a:r>
          <a:endParaRPr lang="en-US" dirty="0"/>
        </a:p>
      </dgm:t>
    </dgm:pt>
    <dgm:pt modelId="{D25EF81C-811A-40C2-8C42-2686DF0583E9}" type="parTrans" cxnId="{CCECD0D9-8855-4046-B63F-CB2EDA6E0C6B}">
      <dgm:prSet/>
      <dgm:spPr/>
      <dgm:t>
        <a:bodyPr/>
        <a:lstStyle/>
        <a:p>
          <a:endParaRPr lang="en-US"/>
        </a:p>
      </dgm:t>
    </dgm:pt>
    <dgm:pt modelId="{C36869CF-E5F7-4DCC-BFCD-B757B01F577C}" type="sibTrans" cxnId="{CCECD0D9-8855-4046-B63F-CB2EDA6E0C6B}">
      <dgm:prSet/>
      <dgm:spPr/>
      <dgm:t>
        <a:bodyPr/>
        <a:lstStyle/>
        <a:p>
          <a:endParaRPr lang="en-US"/>
        </a:p>
      </dgm:t>
    </dgm:pt>
    <dgm:pt modelId="{2F863666-BB45-403E-AA69-6B627D88F11D}">
      <dgm:prSet phldrT="[Text]"/>
      <dgm:spPr/>
      <dgm:t>
        <a:bodyPr/>
        <a:lstStyle/>
        <a:p>
          <a:r>
            <a:rPr lang="id-ID" dirty="0"/>
            <a:t>4</a:t>
          </a:r>
          <a:endParaRPr lang="en-US" dirty="0"/>
        </a:p>
      </dgm:t>
    </dgm:pt>
    <dgm:pt modelId="{B8AF817F-946F-41B5-9BE5-178C7CF34FCE}" type="parTrans" cxnId="{ED6ECA90-FA50-49B2-8852-AF2011E1CF0D}">
      <dgm:prSet/>
      <dgm:spPr/>
      <dgm:t>
        <a:bodyPr/>
        <a:lstStyle/>
        <a:p>
          <a:endParaRPr lang="en-US"/>
        </a:p>
      </dgm:t>
    </dgm:pt>
    <dgm:pt modelId="{1BF29595-17A1-4A7D-AC0D-EC3B6F775A2E}" type="sibTrans" cxnId="{ED6ECA90-FA50-49B2-8852-AF2011E1CF0D}">
      <dgm:prSet/>
      <dgm:spPr/>
      <dgm:t>
        <a:bodyPr/>
        <a:lstStyle/>
        <a:p>
          <a:endParaRPr lang="en-US"/>
        </a:p>
      </dgm:t>
    </dgm:pt>
    <dgm:pt modelId="{FE385C52-93BF-44F5-854D-38F443BA87A6}">
      <dgm:prSet phldrT="[Text]"/>
      <dgm:spPr/>
      <dgm:t>
        <a:bodyPr/>
        <a:lstStyle/>
        <a:p>
          <a:r>
            <a:rPr lang="id-ID" dirty="0"/>
            <a:t>5</a:t>
          </a:r>
          <a:endParaRPr lang="en-US" dirty="0"/>
        </a:p>
      </dgm:t>
    </dgm:pt>
    <dgm:pt modelId="{7D87CDB3-F3D6-4F69-AA01-5700D6932724}" type="parTrans" cxnId="{8717FF9C-9F81-41AE-83EC-88C250CA2EE0}">
      <dgm:prSet/>
      <dgm:spPr/>
      <dgm:t>
        <a:bodyPr/>
        <a:lstStyle/>
        <a:p>
          <a:endParaRPr lang="en-US"/>
        </a:p>
      </dgm:t>
    </dgm:pt>
    <dgm:pt modelId="{D6318DAA-CAA6-4E71-B233-FD212820F7FD}" type="sibTrans" cxnId="{8717FF9C-9F81-41AE-83EC-88C250CA2EE0}">
      <dgm:prSet/>
      <dgm:spPr/>
      <dgm:t>
        <a:bodyPr/>
        <a:lstStyle/>
        <a:p>
          <a:endParaRPr lang="en-US"/>
        </a:p>
      </dgm:t>
    </dgm:pt>
    <dgm:pt modelId="{E5AC595B-B4BA-4AD6-9DD1-73E68F576DB9}">
      <dgm:prSet phldrT="[Text]"/>
      <dgm:spPr/>
      <dgm:t>
        <a:bodyPr/>
        <a:lstStyle/>
        <a:p>
          <a:r>
            <a:rPr lang="id-ID" dirty="0"/>
            <a:t>6</a:t>
          </a:r>
          <a:endParaRPr lang="en-US" dirty="0"/>
        </a:p>
      </dgm:t>
    </dgm:pt>
    <dgm:pt modelId="{8EC32149-480D-45FE-81CA-E79A27F191CB}" type="parTrans" cxnId="{7FB83397-0577-47E4-8576-A1B929F285A3}">
      <dgm:prSet/>
      <dgm:spPr/>
      <dgm:t>
        <a:bodyPr/>
        <a:lstStyle/>
        <a:p>
          <a:endParaRPr lang="en-US"/>
        </a:p>
      </dgm:t>
    </dgm:pt>
    <dgm:pt modelId="{5CC85CF5-E71D-434C-8678-BA31513ECD09}" type="sibTrans" cxnId="{7FB83397-0577-47E4-8576-A1B929F285A3}">
      <dgm:prSet/>
      <dgm:spPr/>
      <dgm:t>
        <a:bodyPr/>
        <a:lstStyle/>
        <a:p>
          <a:endParaRPr lang="en-US"/>
        </a:p>
      </dgm:t>
    </dgm:pt>
    <dgm:pt modelId="{7044715D-1846-48E9-81FA-507B76DBE94C}" type="pres">
      <dgm:prSet presAssocID="{B5C78974-5B54-4852-BFD3-70B224C73510}" presName="Name0" presStyleCnt="0">
        <dgm:presLayoutVars>
          <dgm:dir/>
          <dgm:animLvl val="lvl"/>
          <dgm:resizeHandles val="exact"/>
        </dgm:presLayoutVars>
      </dgm:prSet>
      <dgm:spPr/>
    </dgm:pt>
    <dgm:pt modelId="{47E6F007-4E03-4F39-9CC0-67E4F3312BDE}" type="pres">
      <dgm:prSet presAssocID="{2DD58637-8E66-463B-ACA9-D8D43EEFBBF9}" presName="Name8" presStyleCnt="0"/>
      <dgm:spPr/>
    </dgm:pt>
    <dgm:pt modelId="{D9C7B902-0121-4B76-8420-15507D31CF1E}" type="pres">
      <dgm:prSet presAssocID="{2DD58637-8E66-463B-ACA9-D8D43EEFBBF9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20F64-1554-4970-9555-B723ABF647D6}" type="pres">
      <dgm:prSet presAssocID="{2DD58637-8E66-463B-ACA9-D8D43EEFBB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1594E-AE19-48B9-A34F-C3AD9FAF7417}" type="pres">
      <dgm:prSet presAssocID="{5FADE31F-965C-4F3C-B92E-E261EB2B070D}" presName="Name8" presStyleCnt="0"/>
      <dgm:spPr/>
    </dgm:pt>
    <dgm:pt modelId="{600144E9-80B1-420B-8EE3-9803B3729F8E}" type="pres">
      <dgm:prSet presAssocID="{5FADE31F-965C-4F3C-B92E-E261EB2B070D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EDA5F-159C-4D98-9D56-DCEBCF861A0E}" type="pres">
      <dgm:prSet presAssocID="{5FADE31F-965C-4F3C-B92E-E261EB2B07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1DE0C-8454-471D-9733-6824C8A67744}" type="pres">
      <dgm:prSet presAssocID="{DA2D09E4-1282-4A53-B74E-14382CC19838}" presName="Name8" presStyleCnt="0"/>
      <dgm:spPr/>
    </dgm:pt>
    <dgm:pt modelId="{E8980ADE-DBBA-44EF-ABEC-DFCF2D5E96BE}" type="pres">
      <dgm:prSet presAssocID="{DA2D09E4-1282-4A53-B74E-14382CC19838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6B4F7-1081-4BBF-8295-222B5B8F6870}" type="pres">
      <dgm:prSet presAssocID="{DA2D09E4-1282-4A53-B74E-14382CC198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76F27-C01B-4269-AE40-8A8223D9D060}" type="pres">
      <dgm:prSet presAssocID="{2F863666-BB45-403E-AA69-6B627D88F11D}" presName="Name8" presStyleCnt="0"/>
      <dgm:spPr/>
    </dgm:pt>
    <dgm:pt modelId="{1839C89E-EB76-4227-BFF5-33FFB928FB4D}" type="pres">
      <dgm:prSet presAssocID="{2F863666-BB45-403E-AA69-6B627D88F11D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3114-3C5C-4449-99F0-872C5924A9A4}" type="pres">
      <dgm:prSet presAssocID="{2F863666-BB45-403E-AA69-6B627D88F1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2F0D0-98AC-401F-A153-041DC74B0E27}" type="pres">
      <dgm:prSet presAssocID="{FE385C52-93BF-44F5-854D-38F443BA87A6}" presName="Name8" presStyleCnt="0"/>
      <dgm:spPr/>
    </dgm:pt>
    <dgm:pt modelId="{0D2C4BEA-4BAC-4340-BD25-A14F1190C753}" type="pres">
      <dgm:prSet presAssocID="{FE385C52-93BF-44F5-854D-38F443BA87A6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43AD6-480C-45FD-A9E6-C484D8F638EC}" type="pres">
      <dgm:prSet presAssocID="{FE385C52-93BF-44F5-854D-38F443BA87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64EA8-A3D8-49F6-9E4E-27672BDCB078}" type="pres">
      <dgm:prSet presAssocID="{E5AC595B-B4BA-4AD6-9DD1-73E68F576DB9}" presName="Name8" presStyleCnt="0"/>
      <dgm:spPr/>
    </dgm:pt>
    <dgm:pt modelId="{5DCA3BBA-96FA-4A8D-8122-FF689F8A4D40}" type="pres">
      <dgm:prSet presAssocID="{E5AC595B-B4BA-4AD6-9DD1-73E68F576DB9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2BA1A-D9A8-48E4-AC26-EA1829A88D06}" type="pres">
      <dgm:prSet presAssocID="{E5AC595B-B4BA-4AD6-9DD1-73E68F576D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5C873-E8B3-4C8F-92BD-E96C76677D60}" type="pres">
      <dgm:prSet presAssocID="{7FAB53AC-D60B-401F-8F35-DECF6F77A742}" presName="Name8" presStyleCnt="0"/>
      <dgm:spPr/>
    </dgm:pt>
    <dgm:pt modelId="{1B91341A-73F4-4BE1-9A6B-334A99C44431}" type="pres">
      <dgm:prSet presAssocID="{7FAB53AC-D60B-401F-8F35-DECF6F77A74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6B0E1-D469-4A3B-9179-B5010F5BD4B4}" type="pres">
      <dgm:prSet presAssocID="{7FAB53AC-D60B-401F-8F35-DECF6F77A7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06EAFC-6FE7-4CFD-B945-DE0768C1DB80}" type="presOf" srcId="{2DD58637-8E66-463B-ACA9-D8D43EEFBBF9}" destId="{D9C7B902-0121-4B76-8420-15507D31CF1E}" srcOrd="0" destOrd="0" presId="urn:microsoft.com/office/officeart/2005/8/layout/pyramid1"/>
    <dgm:cxn modelId="{101D01E4-F991-4F82-80BE-5CB7E33434F6}" srcId="{B5C78974-5B54-4852-BFD3-70B224C73510}" destId="{2DD58637-8E66-463B-ACA9-D8D43EEFBBF9}" srcOrd="0" destOrd="0" parTransId="{D4C50F66-BE3D-4925-9B50-A3E8B2AF9F1D}" sibTransId="{395D4E0F-79B2-4E5B-ACCA-9D4895995FAC}"/>
    <dgm:cxn modelId="{C4DA1507-1AEB-4F3C-A3F5-454B566C6E15}" srcId="{B5C78974-5B54-4852-BFD3-70B224C73510}" destId="{5FADE31F-965C-4F3C-B92E-E261EB2B070D}" srcOrd="1" destOrd="0" parTransId="{CF5DEC3A-1C94-4FC6-B9E4-F7E2A91166A5}" sibTransId="{A356016A-A0A6-4CDD-B0BF-91EA6C89E24A}"/>
    <dgm:cxn modelId="{470F839F-BC54-4F6C-AA09-3869363109B8}" type="presOf" srcId="{B5C78974-5B54-4852-BFD3-70B224C73510}" destId="{7044715D-1846-48E9-81FA-507B76DBE94C}" srcOrd="0" destOrd="0" presId="urn:microsoft.com/office/officeart/2005/8/layout/pyramid1"/>
    <dgm:cxn modelId="{93E602E4-2868-44D4-A349-4D3A8D1D355F}" type="presOf" srcId="{5FADE31F-965C-4F3C-B92E-E261EB2B070D}" destId="{600144E9-80B1-420B-8EE3-9803B3729F8E}" srcOrd="0" destOrd="0" presId="urn:microsoft.com/office/officeart/2005/8/layout/pyramid1"/>
    <dgm:cxn modelId="{F8CD2D36-E73A-4D67-9330-D66B6E473DB2}" type="presOf" srcId="{5FADE31F-965C-4F3C-B92E-E261EB2B070D}" destId="{DA5EDA5F-159C-4D98-9D56-DCEBCF861A0E}" srcOrd="1" destOrd="0" presId="urn:microsoft.com/office/officeart/2005/8/layout/pyramid1"/>
    <dgm:cxn modelId="{ED25DD6A-1D6F-47B2-A03A-7865375D2097}" type="presOf" srcId="{2DD58637-8E66-463B-ACA9-D8D43EEFBBF9}" destId="{A7820F64-1554-4970-9555-B723ABF647D6}" srcOrd="1" destOrd="0" presId="urn:microsoft.com/office/officeart/2005/8/layout/pyramid1"/>
    <dgm:cxn modelId="{1D983441-1E87-4A93-BB07-9B76660FED15}" type="presOf" srcId="{FE385C52-93BF-44F5-854D-38F443BA87A6}" destId="{AF143AD6-480C-45FD-A9E6-C484D8F638EC}" srcOrd="1" destOrd="0" presId="urn:microsoft.com/office/officeart/2005/8/layout/pyramid1"/>
    <dgm:cxn modelId="{7FB83397-0577-47E4-8576-A1B929F285A3}" srcId="{B5C78974-5B54-4852-BFD3-70B224C73510}" destId="{E5AC595B-B4BA-4AD6-9DD1-73E68F576DB9}" srcOrd="5" destOrd="0" parTransId="{8EC32149-480D-45FE-81CA-E79A27F191CB}" sibTransId="{5CC85CF5-E71D-434C-8678-BA31513ECD09}"/>
    <dgm:cxn modelId="{B4A3AEA2-93FD-46FB-B8B5-4C75F9D2980E}" type="presOf" srcId="{E5AC595B-B4BA-4AD6-9DD1-73E68F576DB9}" destId="{51F2BA1A-D9A8-48E4-AC26-EA1829A88D06}" srcOrd="1" destOrd="0" presId="urn:microsoft.com/office/officeart/2005/8/layout/pyramid1"/>
    <dgm:cxn modelId="{ED6ECA90-FA50-49B2-8852-AF2011E1CF0D}" srcId="{B5C78974-5B54-4852-BFD3-70B224C73510}" destId="{2F863666-BB45-403E-AA69-6B627D88F11D}" srcOrd="3" destOrd="0" parTransId="{B8AF817F-946F-41B5-9BE5-178C7CF34FCE}" sibTransId="{1BF29595-17A1-4A7D-AC0D-EC3B6F775A2E}"/>
    <dgm:cxn modelId="{CCECD0D9-8855-4046-B63F-CB2EDA6E0C6B}" srcId="{B5C78974-5B54-4852-BFD3-70B224C73510}" destId="{DA2D09E4-1282-4A53-B74E-14382CC19838}" srcOrd="2" destOrd="0" parTransId="{D25EF81C-811A-40C2-8C42-2686DF0583E9}" sibTransId="{C36869CF-E5F7-4DCC-BFCD-B757B01F577C}"/>
    <dgm:cxn modelId="{44F2034E-9791-4B50-9562-E66FFCF8B0AD}" type="presOf" srcId="{2F863666-BB45-403E-AA69-6B627D88F11D}" destId="{1839C89E-EB76-4227-BFF5-33FFB928FB4D}" srcOrd="0" destOrd="0" presId="urn:microsoft.com/office/officeart/2005/8/layout/pyramid1"/>
    <dgm:cxn modelId="{EC3D3B2B-BC7F-4610-BAD3-C495F8256667}" type="presOf" srcId="{7FAB53AC-D60B-401F-8F35-DECF6F77A742}" destId="{1B91341A-73F4-4BE1-9A6B-334A99C44431}" srcOrd="0" destOrd="0" presId="urn:microsoft.com/office/officeart/2005/8/layout/pyramid1"/>
    <dgm:cxn modelId="{80AEFBC9-2556-40BF-BDE5-7B998FC8EE35}" type="presOf" srcId="{DA2D09E4-1282-4A53-B74E-14382CC19838}" destId="{E8980ADE-DBBA-44EF-ABEC-DFCF2D5E96BE}" srcOrd="0" destOrd="0" presId="urn:microsoft.com/office/officeart/2005/8/layout/pyramid1"/>
    <dgm:cxn modelId="{55CF3026-F9DB-472F-B8EF-FB04FC87869C}" type="presOf" srcId="{7FAB53AC-D60B-401F-8F35-DECF6F77A742}" destId="{8B86B0E1-D469-4A3B-9179-B5010F5BD4B4}" srcOrd="1" destOrd="0" presId="urn:microsoft.com/office/officeart/2005/8/layout/pyramid1"/>
    <dgm:cxn modelId="{81D149EF-D073-46A2-A23A-7A81FF84F732}" type="presOf" srcId="{2F863666-BB45-403E-AA69-6B627D88F11D}" destId="{45A93114-3C5C-4449-99F0-872C5924A9A4}" srcOrd="1" destOrd="0" presId="urn:microsoft.com/office/officeart/2005/8/layout/pyramid1"/>
    <dgm:cxn modelId="{BF51F11B-B42E-4952-A5A5-2E2CEEFF7C6F}" type="presOf" srcId="{E5AC595B-B4BA-4AD6-9DD1-73E68F576DB9}" destId="{5DCA3BBA-96FA-4A8D-8122-FF689F8A4D40}" srcOrd="0" destOrd="0" presId="urn:microsoft.com/office/officeart/2005/8/layout/pyramid1"/>
    <dgm:cxn modelId="{682BAEC1-82C2-4FDD-9AAD-F2252F2C8ADC}" type="presOf" srcId="{DA2D09E4-1282-4A53-B74E-14382CC19838}" destId="{FA06B4F7-1081-4BBF-8295-222B5B8F6870}" srcOrd="1" destOrd="0" presId="urn:microsoft.com/office/officeart/2005/8/layout/pyramid1"/>
    <dgm:cxn modelId="{8717FF9C-9F81-41AE-83EC-88C250CA2EE0}" srcId="{B5C78974-5B54-4852-BFD3-70B224C73510}" destId="{FE385C52-93BF-44F5-854D-38F443BA87A6}" srcOrd="4" destOrd="0" parTransId="{7D87CDB3-F3D6-4F69-AA01-5700D6932724}" sibTransId="{D6318DAA-CAA6-4E71-B233-FD212820F7FD}"/>
    <dgm:cxn modelId="{07BAE649-A9AC-42F0-9458-079691FB8FBE}" type="presOf" srcId="{FE385C52-93BF-44F5-854D-38F443BA87A6}" destId="{0D2C4BEA-4BAC-4340-BD25-A14F1190C753}" srcOrd="0" destOrd="0" presId="urn:microsoft.com/office/officeart/2005/8/layout/pyramid1"/>
    <dgm:cxn modelId="{FC163CC6-C58B-47EC-85A7-96B64E40770A}" srcId="{B5C78974-5B54-4852-BFD3-70B224C73510}" destId="{7FAB53AC-D60B-401F-8F35-DECF6F77A742}" srcOrd="6" destOrd="0" parTransId="{3F4F8EB6-B3B6-4B35-A5BE-12C529F24DE3}" sibTransId="{B1424855-5A99-417D-915A-A0FAC1EC3809}"/>
    <dgm:cxn modelId="{4F713148-A5F3-4B18-A604-A4771569FF8D}" type="presParOf" srcId="{7044715D-1846-48E9-81FA-507B76DBE94C}" destId="{47E6F007-4E03-4F39-9CC0-67E4F3312BDE}" srcOrd="0" destOrd="0" presId="urn:microsoft.com/office/officeart/2005/8/layout/pyramid1"/>
    <dgm:cxn modelId="{E0EE3B1F-9211-4EC0-8F8A-811AB3A87776}" type="presParOf" srcId="{47E6F007-4E03-4F39-9CC0-67E4F3312BDE}" destId="{D9C7B902-0121-4B76-8420-15507D31CF1E}" srcOrd="0" destOrd="0" presId="urn:microsoft.com/office/officeart/2005/8/layout/pyramid1"/>
    <dgm:cxn modelId="{E0ABA99C-5BD2-4262-887D-51E1BA2A4130}" type="presParOf" srcId="{47E6F007-4E03-4F39-9CC0-67E4F3312BDE}" destId="{A7820F64-1554-4970-9555-B723ABF647D6}" srcOrd="1" destOrd="0" presId="urn:microsoft.com/office/officeart/2005/8/layout/pyramid1"/>
    <dgm:cxn modelId="{B0A76F40-18BC-4721-81BA-20474A1EB82A}" type="presParOf" srcId="{7044715D-1846-48E9-81FA-507B76DBE94C}" destId="{79C1594E-AE19-48B9-A34F-C3AD9FAF7417}" srcOrd="1" destOrd="0" presId="urn:microsoft.com/office/officeart/2005/8/layout/pyramid1"/>
    <dgm:cxn modelId="{8CD3CA26-223B-4782-8DEF-31B55A1D6A9D}" type="presParOf" srcId="{79C1594E-AE19-48B9-A34F-C3AD9FAF7417}" destId="{600144E9-80B1-420B-8EE3-9803B3729F8E}" srcOrd="0" destOrd="0" presId="urn:microsoft.com/office/officeart/2005/8/layout/pyramid1"/>
    <dgm:cxn modelId="{CD7189D9-C996-4AEB-BCC6-68EE300C04E1}" type="presParOf" srcId="{79C1594E-AE19-48B9-A34F-C3AD9FAF7417}" destId="{DA5EDA5F-159C-4D98-9D56-DCEBCF861A0E}" srcOrd="1" destOrd="0" presId="urn:microsoft.com/office/officeart/2005/8/layout/pyramid1"/>
    <dgm:cxn modelId="{C428192B-D8EA-4581-8FB9-A7FA80DF2E0D}" type="presParOf" srcId="{7044715D-1846-48E9-81FA-507B76DBE94C}" destId="{0CC1DE0C-8454-471D-9733-6824C8A67744}" srcOrd="2" destOrd="0" presId="urn:microsoft.com/office/officeart/2005/8/layout/pyramid1"/>
    <dgm:cxn modelId="{CD3C3A3A-B4FB-4C5B-95EC-37D6FC4566FF}" type="presParOf" srcId="{0CC1DE0C-8454-471D-9733-6824C8A67744}" destId="{E8980ADE-DBBA-44EF-ABEC-DFCF2D5E96BE}" srcOrd="0" destOrd="0" presId="urn:microsoft.com/office/officeart/2005/8/layout/pyramid1"/>
    <dgm:cxn modelId="{9F8ED567-B836-4B6E-83F4-FF8C134DCBD1}" type="presParOf" srcId="{0CC1DE0C-8454-471D-9733-6824C8A67744}" destId="{FA06B4F7-1081-4BBF-8295-222B5B8F6870}" srcOrd="1" destOrd="0" presId="urn:microsoft.com/office/officeart/2005/8/layout/pyramid1"/>
    <dgm:cxn modelId="{7F749EBA-66D7-4100-BF6F-75A71A00B986}" type="presParOf" srcId="{7044715D-1846-48E9-81FA-507B76DBE94C}" destId="{09776F27-C01B-4269-AE40-8A8223D9D060}" srcOrd="3" destOrd="0" presId="urn:microsoft.com/office/officeart/2005/8/layout/pyramid1"/>
    <dgm:cxn modelId="{593B3340-795B-4F69-A71E-A5AE6410EC06}" type="presParOf" srcId="{09776F27-C01B-4269-AE40-8A8223D9D060}" destId="{1839C89E-EB76-4227-BFF5-33FFB928FB4D}" srcOrd="0" destOrd="0" presId="urn:microsoft.com/office/officeart/2005/8/layout/pyramid1"/>
    <dgm:cxn modelId="{C8FB3993-3631-4461-9292-2A8BF3B8772F}" type="presParOf" srcId="{09776F27-C01B-4269-AE40-8A8223D9D060}" destId="{45A93114-3C5C-4449-99F0-872C5924A9A4}" srcOrd="1" destOrd="0" presId="urn:microsoft.com/office/officeart/2005/8/layout/pyramid1"/>
    <dgm:cxn modelId="{8CC35163-5FE8-4104-BA12-4114CCB6578D}" type="presParOf" srcId="{7044715D-1846-48E9-81FA-507B76DBE94C}" destId="{03C2F0D0-98AC-401F-A153-041DC74B0E27}" srcOrd="4" destOrd="0" presId="urn:microsoft.com/office/officeart/2005/8/layout/pyramid1"/>
    <dgm:cxn modelId="{61BB07F3-5482-4ECF-8D14-BA8C9D71A1B9}" type="presParOf" srcId="{03C2F0D0-98AC-401F-A153-041DC74B0E27}" destId="{0D2C4BEA-4BAC-4340-BD25-A14F1190C753}" srcOrd="0" destOrd="0" presId="urn:microsoft.com/office/officeart/2005/8/layout/pyramid1"/>
    <dgm:cxn modelId="{87BD7F78-4C7B-4EF8-8D7A-8984A77657FA}" type="presParOf" srcId="{03C2F0D0-98AC-401F-A153-041DC74B0E27}" destId="{AF143AD6-480C-45FD-A9E6-C484D8F638EC}" srcOrd="1" destOrd="0" presId="urn:microsoft.com/office/officeart/2005/8/layout/pyramid1"/>
    <dgm:cxn modelId="{2ADBD700-0EDC-4231-907D-96C64A5504DD}" type="presParOf" srcId="{7044715D-1846-48E9-81FA-507B76DBE94C}" destId="{75C64EA8-A3D8-49F6-9E4E-27672BDCB078}" srcOrd="5" destOrd="0" presId="urn:microsoft.com/office/officeart/2005/8/layout/pyramid1"/>
    <dgm:cxn modelId="{BC676BD2-F159-4B08-B00E-760A42118C1B}" type="presParOf" srcId="{75C64EA8-A3D8-49F6-9E4E-27672BDCB078}" destId="{5DCA3BBA-96FA-4A8D-8122-FF689F8A4D40}" srcOrd="0" destOrd="0" presId="urn:microsoft.com/office/officeart/2005/8/layout/pyramid1"/>
    <dgm:cxn modelId="{56BB4EE7-CFB3-4322-AE4D-D921C23079C8}" type="presParOf" srcId="{75C64EA8-A3D8-49F6-9E4E-27672BDCB078}" destId="{51F2BA1A-D9A8-48E4-AC26-EA1829A88D06}" srcOrd="1" destOrd="0" presId="urn:microsoft.com/office/officeart/2005/8/layout/pyramid1"/>
    <dgm:cxn modelId="{31AA091B-FB1C-4E8D-8FE7-6599B2FCB726}" type="presParOf" srcId="{7044715D-1846-48E9-81FA-507B76DBE94C}" destId="{FFA5C873-E8B3-4C8F-92BD-E96C76677D60}" srcOrd="6" destOrd="0" presId="urn:microsoft.com/office/officeart/2005/8/layout/pyramid1"/>
    <dgm:cxn modelId="{1F347236-4F8B-4352-8426-944B73D32538}" type="presParOf" srcId="{FFA5C873-E8B3-4C8F-92BD-E96C76677D60}" destId="{1B91341A-73F4-4BE1-9A6B-334A99C44431}" srcOrd="0" destOrd="0" presId="urn:microsoft.com/office/officeart/2005/8/layout/pyramid1"/>
    <dgm:cxn modelId="{140227FA-708A-486F-94D1-FE2B4A6EDA11}" type="presParOf" srcId="{FFA5C873-E8B3-4C8F-92BD-E96C76677D60}" destId="{8B86B0E1-D469-4A3B-9179-B5010F5BD4B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78974-5B54-4852-BFD3-70B224C7351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D58637-8E66-463B-ACA9-D8D43EEFBBF9}">
      <dgm:prSet phldrT="[Text]"/>
      <dgm:spPr/>
      <dgm:t>
        <a:bodyPr/>
        <a:lstStyle/>
        <a:p>
          <a:endParaRPr lang="en-US" dirty="0"/>
        </a:p>
      </dgm:t>
    </dgm:pt>
    <dgm:pt modelId="{D4C50F66-BE3D-4925-9B50-A3E8B2AF9F1D}" type="parTrans" cxnId="{101D01E4-F991-4F82-80BE-5CB7E33434F6}">
      <dgm:prSet/>
      <dgm:spPr/>
      <dgm:t>
        <a:bodyPr/>
        <a:lstStyle/>
        <a:p>
          <a:endParaRPr lang="en-US"/>
        </a:p>
      </dgm:t>
    </dgm:pt>
    <dgm:pt modelId="{395D4E0F-79B2-4E5B-ACCA-9D4895995FAC}" type="sibTrans" cxnId="{101D01E4-F991-4F82-80BE-5CB7E33434F6}">
      <dgm:prSet/>
      <dgm:spPr/>
      <dgm:t>
        <a:bodyPr/>
        <a:lstStyle/>
        <a:p>
          <a:endParaRPr lang="en-US"/>
        </a:p>
      </dgm:t>
    </dgm:pt>
    <dgm:pt modelId="{5FADE31F-965C-4F3C-B92E-E261EB2B070D}">
      <dgm:prSet phldrT="[Text]"/>
      <dgm:spPr/>
      <dgm:t>
        <a:bodyPr/>
        <a:lstStyle/>
        <a:p>
          <a:endParaRPr lang="en-US" dirty="0"/>
        </a:p>
      </dgm:t>
    </dgm:pt>
    <dgm:pt modelId="{CF5DEC3A-1C94-4FC6-B9E4-F7E2A91166A5}" type="parTrans" cxnId="{C4DA1507-1AEB-4F3C-A3F5-454B566C6E15}">
      <dgm:prSet/>
      <dgm:spPr/>
      <dgm:t>
        <a:bodyPr/>
        <a:lstStyle/>
        <a:p>
          <a:endParaRPr lang="en-US"/>
        </a:p>
      </dgm:t>
    </dgm:pt>
    <dgm:pt modelId="{A356016A-A0A6-4CDD-B0BF-91EA6C89E24A}" type="sibTrans" cxnId="{C4DA1507-1AEB-4F3C-A3F5-454B566C6E15}">
      <dgm:prSet/>
      <dgm:spPr/>
      <dgm:t>
        <a:bodyPr/>
        <a:lstStyle/>
        <a:p>
          <a:endParaRPr lang="en-US"/>
        </a:p>
      </dgm:t>
    </dgm:pt>
    <dgm:pt modelId="{7FAB53AC-D60B-401F-8F35-DECF6F77A742}">
      <dgm:prSet phldrT="[Text]"/>
      <dgm:spPr/>
      <dgm:t>
        <a:bodyPr/>
        <a:lstStyle/>
        <a:p>
          <a:endParaRPr lang="en-US" dirty="0"/>
        </a:p>
      </dgm:t>
    </dgm:pt>
    <dgm:pt modelId="{3F4F8EB6-B3B6-4B35-A5BE-12C529F24DE3}" type="parTrans" cxnId="{FC163CC6-C58B-47EC-85A7-96B64E40770A}">
      <dgm:prSet/>
      <dgm:spPr/>
      <dgm:t>
        <a:bodyPr/>
        <a:lstStyle/>
        <a:p>
          <a:endParaRPr lang="en-US"/>
        </a:p>
      </dgm:t>
    </dgm:pt>
    <dgm:pt modelId="{B1424855-5A99-417D-915A-A0FAC1EC3809}" type="sibTrans" cxnId="{FC163CC6-C58B-47EC-85A7-96B64E40770A}">
      <dgm:prSet/>
      <dgm:spPr/>
      <dgm:t>
        <a:bodyPr/>
        <a:lstStyle/>
        <a:p>
          <a:endParaRPr lang="en-US"/>
        </a:p>
      </dgm:t>
    </dgm:pt>
    <dgm:pt modelId="{DA2D09E4-1282-4A53-B74E-14382CC19838}">
      <dgm:prSet phldrT="[Text]"/>
      <dgm:spPr/>
      <dgm:t>
        <a:bodyPr/>
        <a:lstStyle/>
        <a:p>
          <a:endParaRPr lang="en-US" dirty="0"/>
        </a:p>
      </dgm:t>
    </dgm:pt>
    <dgm:pt modelId="{D25EF81C-811A-40C2-8C42-2686DF0583E9}" type="parTrans" cxnId="{CCECD0D9-8855-4046-B63F-CB2EDA6E0C6B}">
      <dgm:prSet/>
      <dgm:spPr/>
      <dgm:t>
        <a:bodyPr/>
        <a:lstStyle/>
        <a:p>
          <a:endParaRPr lang="en-US"/>
        </a:p>
      </dgm:t>
    </dgm:pt>
    <dgm:pt modelId="{C36869CF-E5F7-4DCC-BFCD-B757B01F577C}" type="sibTrans" cxnId="{CCECD0D9-8855-4046-B63F-CB2EDA6E0C6B}">
      <dgm:prSet/>
      <dgm:spPr/>
      <dgm:t>
        <a:bodyPr/>
        <a:lstStyle/>
        <a:p>
          <a:endParaRPr lang="en-US"/>
        </a:p>
      </dgm:t>
    </dgm:pt>
    <dgm:pt modelId="{FE385C52-93BF-44F5-854D-38F443BA87A6}">
      <dgm:prSet phldrT="[Text]"/>
      <dgm:spPr/>
      <dgm:t>
        <a:bodyPr/>
        <a:lstStyle/>
        <a:p>
          <a:endParaRPr lang="en-US" dirty="0"/>
        </a:p>
      </dgm:t>
    </dgm:pt>
    <dgm:pt modelId="{7D87CDB3-F3D6-4F69-AA01-5700D6932724}" type="parTrans" cxnId="{8717FF9C-9F81-41AE-83EC-88C250CA2EE0}">
      <dgm:prSet/>
      <dgm:spPr/>
      <dgm:t>
        <a:bodyPr/>
        <a:lstStyle/>
        <a:p>
          <a:endParaRPr lang="en-US"/>
        </a:p>
      </dgm:t>
    </dgm:pt>
    <dgm:pt modelId="{D6318DAA-CAA6-4E71-B233-FD212820F7FD}" type="sibTrans" cxnId="{8717FF9C-9F81-41AE-83EC-88C250CA2EE0}">
      <dgm:prSet/>
      <dgm:spPr/>
      <dgm:t>
        <a:bodyPr/>
        <a:lstStyle/>
        <a:p>
          <a:endParaRPr lang="en-US"/>
        </a:p>
      </dgm:t>
    </dgm:pt>
    <dgm:pt modelId="{E5AC595B-B4BA-4AD6-9DD1-73E68F576DB9}">
      <dgm:prSet phldrT="[Text]"/>
      <dgm:spPr/>
      <dgm:t>
        <a:bodyPr/>
        <a:lstStyle/>
        <a:p>
          <a:endParaRPr lang="en-US" dirty="0"/>
        </a:p>
      </dgm:t>
    </dgm:pt>
    <dgm:pt modelId="{8EC32149-480D-45FE-81CA-E79A27F191CB}" type="parTrans" cxnId="{7FB83397-0577-47E4-8576-A1B929F285A3}">
      <dgm:prSet/>
      <dgm:spPr/>
      <dgm:t>
        <a:bodyPr/>
        <a:lstStyle/>
        <a:p>
          <a:endParaRPr lang="en-US"/>
        </a:p>
      </dgm:t>
    </dgm:pt>
    <dgm:pt modelId="{5CC85CF5-E71D-434C-8678-BA31513ECD09}" type="sibTrans" cxnId="{7FB83397-0577-47E4-8576-A1B929F285A3}">
      <dgm:prSet/>
      <dgm:spPr/>
      <dgm:t>
        <a:bodyPr/>
        <a:lstStyle/>
        <a:p>
          <a:endParaRPr lang="en-US"/>
        </a:p>
      </dgm:t>
    </dgm:pt>
    <dgm:pt modelId="{2F863666-BB45-403E-AA69-6B627D88F11D}">
      <dgm:prSet phldrT="[Text]"/>
      <dgm:spPr/>
      <dgm:t>
        <a:bodyPr/>
        <a:lstStyle/>
        <a:p>
          <a:endParaRPr lang="en-US" dirty="0"/>
        </a:p>
      </dgm:t>
    </dgm:pt>
    <dgm:pt modelId="{1BF29595-17A1-4A7D-AC0D-EC3B6F775A2E}" type="sibTrans" cxnId="{ED6ECA90-FA50-49B2-8852-AF2011E1CF0D}">
      <dgm:prSet/>
      <dgm:spPr/>
      <dgm:t>
        <a:bodyPr/>
        <a:lstStyle/>
        <a:p>
          <a:endParaRPr lang="en-US"/>
        </a:p>
      </dgm:t>
    </dgm:pt>
    <dgm:pt modelId="{B8AF817F-946F-41B5-9BE5-178C7CF34FCE}" type="parTrans" cxnId="{ED6ECA90-FA50-49B2-8852-AF2011E1CF0D}">
      <dgm:prSet/>
      <dgm:spPr/>
      <dgm:t>
        <a:bodyPr/>
        <a:lstStyle/>
        <a:p>
          <a:endParaRPr lang="en-US"/>
        </a:p>
      </dgm:t>
    </dgm:pt>
    <dgm:pt modelId="{7044715D-1846-48E9-81FA-507B76DBE94C}" type="pres">
      <dgm:prSet presAssocID="{B5C78974-5B54-4852-BFD3-70B224C73510}" presName="Name0" presStyleCnt="0">
        <dgm:presLayoutVars>
          <dgm:dir/>
          <dgm:animLvl val="lvl"/>
          <dgm:resizeHandles val="exact"/>
        </dgm:presLayoutVars>
      </dgm:prSet>
      <dgm:spPr/>
    </dgm:pt>
    <dgm:pt modelId="{47E6F007-4E03-4F39-9CC0-67E4F3312BDE}" type="pres">
      <dgm:prSet presAssocID="{2DD58637-8E66-463B-ACA9-D8D43EEFBBF9}" presName="Name8" presStyleCnt="0"/>
      <dgm:spPr/>
    </dgm:pt>
    <dgm:pt modelId="{D9C7B902-0121-4B76-8420-15507D31CF1E}" type="pres">
      <dgm:prSet presAssocID="{2DD58637-8E66-463B-ACA9-D8D43EEFBBF9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20F64-1554-4970-9555-B723ABF647D6}" type="pres">
      <dgm:prSet presAssocID="{2DD58637-8E66-463B-ACA9-D8D43EEFBB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1594E-AE19-48B9-A34F-C3AD9FAF7417}" type="pres">
      <dgm:prSet presAssocID="{5FADE31F-965C-4F3C-B92E-E261EB2B070D}" presName="Name8" presStyleCnt="0"/>
      <dgm:spPr/>
    </dgm:pt>
    <dgm:pt modelId="{600144E9-80B1-420B-8EE3-9803B3729F8E}" type="pres">
      <dgm:prSet presAssocID="{5FADE31F-965C-4F3C-B92E-E261EB2B070D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EDA5F-159C-4D98-9D56-DCEBCF861A0E}" type="pres">
      <dgm:prSet presAssocID="{5FADE31F-965C-4F3C-B92E-E261EB2B07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1DE0C-8454-471D-9733-6824C8A67744}" type="pres">
      <dgm:prSet presAssocID="{DA2D09E4-1282-4A53-B74E-14382CC19838}" presName="Name8" presStyleCnt="0"/>
      <dgm:spPr/>
    </dgm:pt>
    <dgm:pt modelId="{E8980ADE-DBBA-44EF-ABEC-DFCF2D5E96BE}" type="pres">
      <dgm:prSet presAssocID="{DA2D09E4-1282-4A53-B74E-14382CC19838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6B4F7-1081-4BBF-8295-222B5B8F6870}" type="pres">
      <dgm:prSet presAssocID="{DA2D09E4-1282-4A53-B74E-14382CC198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76F27-C01B-4269-AE40-8A8223D9D060}" type="pres">
      <dgm:prSet presAssocID="{2F863666-BB45-403E-AA69-6B627D88F11D}" presName="Name8" presStyleCnt="0"/>
      <dgm:spPr/>
    </dgm:pt>
    <dgm:pt modelId="{1839C89E-EB76-4227-BFF5-33FFB928FB4D}" type="pres">
      <dgm:prSet presAssocID="{2F863666-BB45-403E-AA69-6B627D88F11D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3114-3C5C-4449-99F0-872C5924A9A4}" type="pres">
      <dgm:prSet presAssocID="{2F863666-BB45-403E-AA69-6B627D88F1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2F0D0-98AC-401F-A153-041DC74B0E27}" type="pres">
      <dgm:prSet presAssocID="{FE385C52-93BF-44F5-854D-38F443BA87A6}" presName="Name8" presStyleCnt="0"/>
      <dgm:spPr/>
    </dgm:pt>
    <dgm:pt modelId="{0D2C4BEA-4BAC-4340-BD25-A14F1190C753}" type="pres">
      <dgm:prSet presAssocID="{FE385C52-93BF-44F5-854D-38F443BA87A6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43AD6-480C-45FD-A9E6-C484D8F638EC}" type="pres">
      <dgm:prSet presAssocID="{FE385C52-93BF-44F5-854D-38F443BA87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64EA8-A3D8-49F6-9E4E-27672BDCB078}" type="pres">
      <dgm:prSet presAssocID="{E5AC595B-B4BA-4AD6-9DD1-73E68F576DB9}" presName="Name8" presStyleCnt="0"/>
      <dgm:spPr/>
    </dgm:pt>
    <dgm:pt modelId="{5DCA3BBA-96FA-4A8D-8122-FF689F8A4D40}" type="pres">
      <dgm:prSet presAssocID="{E5AC595B-B4BA-4AD6-9DD1-73E68F576DB9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2BA1A-D9A8-48E4-AC26-EA1829A88D06}" type="pres">
      <dgm:prSet presAssocID="{E5AC595B-B4BA-4AD6-9DD1-73E68F576D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5C873-E8B3-4C8F-92BD-E96C76677D60}" type="pres">
      <dgm:prSet presAssocID="{7FAB53AC-D60B-401F-8F35-DECF6F77A742}" presName="Name8" presStyleCnt="0"/>
      <dgm:spPr/>
    </dgm:pt>
    <dgm:pt modelId="{1B91341A-73F4-4BE1-9A6B-334A99C44431}" type="pres">
      <dgm:prSet presAssocID="{7FAB53AC-D60B-401F-8F35-DECF6F77A74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6B0E1-D469-4A3B-9179-B5010F5BD4B4}" type="pres">
      <dgm:prSet presAssocID="{7FAB53AC-D60B-401F-8F35-DECF6F77A7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06EAFC-6FE7-4CFD-B945-DE0768C1DB80}" type="presOf" srcId="{2DD58637-8E66-463B-ACA9-D8D43EEFBBF9}" destId="{D9C7B902-0121-4B76-8420-15507D31CF1E}" srcOrd="0" destOrd="0" presId="urn:microsoft.com/office/officeart/2005/8/layout/pyramid1"/>
    <dgm:cxn modelId="{101D01E4-F991-4F82-80BE-5CB7E33434F6}" srcId="{B5C78974-5B54-4852-BFD3-70B224C73510}" destId="{2DD58637-8E66-463B-ACA9-D8D43EEFBBF9}" srcOrd="0" destOrd="0" parTransId="{D4C50F66-BE3D-4925-9B50-A3E8B2AF9F1D}" sibTransId="{395D4E0F-79B2-4E5B-ACCA-9D4895995FAC}"/>
    <dgm:cxn modelId="{C4DA1507-1AEB-4F3C-A3F5-454B566C6E15}" srcId="{B5C78974-5B54-4852-BFD3-70B224C73510}" destId="{5FADE31F-965C-4F3C-B92E-E261EB2B070D}" srcOrd="1" destOrd="0" parTransId="{CF5DEC3A-1C94-4FC6-B9E4-F7E2A91166A5}" sibTransId="{A356016A-A0A6-4CDD-B0BF-91EA6C89E24A}"/>
    <dgm:cxn modelId="{470F839F-BC54-4F6C-AA09-3869363109B8}" type="presOf" srcId="{B5C78974-5B54-4852-BFD3-70B224C73510}" destId="{7044715D-1846-48E9-81FA-507B76DBE94C}" srcOrd="0" destOrd="0" presId="urn:microsoft.com/office/officeart/2005/8/layout/pyramid1"/>
    <dgm:cxn modelId="{93E602E4-2868-44D4-A349-4D3A8D1D355F}" type="presOf" srcId="{5FADE31F-965C-4F3C-B92E-E261EB2B070D}" destId="{600144E9-80B1-420B-8EE3-9803B3729F8E}" srcOrd="0" destOrd="0" presId="urn:microsoft.com/office/officeart/2005/8/layout/pyramid1"/>
    <dgm:cxn modelId="{F8CD2D36-E73A-4D67-9330-D66B6E473DB2}" type="presOf" srcId="{5FADE31F-965C-4F3C-B92E-E261EB2B070D}" destId="{DA5EDA5F-159C-4D98-9D56-DCEBCF861A0E}" srcOrd="1" destOrd="0" presId="urn:microsoft.com/office/officeart/2005/8/layout/pyramid1"/>
    <dgm:cxn modelId="{ED25DD6A-1D6F-47B2-A03A-7865375D2097}" type="presOf" srcId="{2DD58637-8E66-463B-ACA9-D8D43EEFBBF9}" destId="{A7820F64-1554-4970-9555-B723ABF647D6}" srcOrd="1" destOrd="0" presId="urn:microsoft.com/office/officeart/2005/8/layout/pyramid1"/>
    <dgm:cxn modelId="{1D983441-1E87-4A93-BB07-9B76660FED15}" type="presOf" srcId="{FE385C52-93BF-44F5-854D-38F443BA87A6}" destId="{AF143AD6-480C-45FD-A9E6-C484D8F638EC}" srcOrd="1" destOrd="0" presId="urn:microsoft.com/office/officeart/2005/8/layout/pyramid1"/>
    <dgm:cxn modelId="{7FB83397-0577-47E4-8576-A1B929F285A3}" srcId="{B5C78974-5B54-4852-BFD3-70B224C73510}" destId="{E5AC595B-B4BA-4AD6-9DD1-73E68F576DB9}" srcOrd="5" destOrd="0" parTransId="{8EC32149-480D-45FE-81CA-E79A27F191CB}" sibTransId="{5CC85CF5-E71D-434C-8678-BA31513ECD09}"/>
    <dgm:cxn modelId="{B4A3AEA2-93FD-46FB-B8B5-4C75F9D2980E}" type="presOf" srcId="{E5AC595B-B4BA-4AD6-9DD1-73E68F576DB9}" destId="{51F2BA1A-D9A8-48E4-AC26-EA1829A88D06}" srcOrd="1" destOrd="0" presId="urn:microsoft.com/office/officeart/2005/8/layout/pyramid1"/>
    <dgm:cxn modelId="{ED6ECA90-FA50-49B2-8852-AF2011E1CF0D}" srcId="{B5C78974-5B54-4852-BFD3-70B224C73510}" destId="{2F863666-BB45-403E-AA69-6B627D88F11D}" srcOrd="3" destOrd="0" parTransId="{B8AF817F-946F-41B5-9BE5-178C7CF34FCE}" sibTransId="{1BF29595-17A1-4A7D-AC0D-EC3B6F775A2E}"/>
    <dgm:cxn modelId="{CCECD0D9-8855-4046-B63F-CB2EDA6E0C6B}" srcId="{B5C78974-5B54-4852-BFD3-70B224C73510}" destId="{DA2D09E4-1282-4A53-B74E-14382CC19838}" srcOrd="2" destOrd="0" parTransId="{D25EF81C-811A-40C2-8C42-2686DF0583E9}" sibTransId="{C36869CF-E5F7-4DCC-BFCD-B757B01F577C}"/>
    <dgm:cxn modelId="{44F2034E-9791-4B50-9562-E66FFCF8B0AD}" type="presOf" srcId="{2F863666-BB45-403E-AA69-6B627D88F11D}" destId="{1839C89E-EB76-4227-BFF5-33FFB928FB4D}" srcOrd="0" destOrd="0" presId="urn:microsoft.com/office/officeart/2005/8/layout/pyramid1"/>
    <dgm:cxn modelId="{EC3D3B2B-BC7F-4610-BAD3-C495F8256667}" type="presOf" srcId="{7FAB53AC-D60B-401F-8F35-DECF6F77A742}" destId="{1B91341A-73F4-4BE1-9A6B-334A99C44431}" srcOrd="0" destOrd="0" presId="urn:microsoft.com/office/officeart/2005/8/layout/pyramid1"/>
    <dgm:cxn modelId="{80AEFBC9-2556-40BF-BDE5-7B998FC8EE35}" type="presOf" srcId="{DA2D09E4-1282-4A53-B74E-14382CC19838}" destId="{E8980ADE-DBBA-44EF-ABEC-DFCF2D5E96BE}" srcOrd="0" destOrd="0" presId="urn:microsoft.com/office/officeart/2005/8/layout/pyramid1"/>
    <dgm:cxn modelId="{55CF3026-F9DB-472F-B8EF-FB04FC87869C}" type="presOf" srcId="{7FAB53AC-D60B-401F-8F35-DECF6F77A742}" destId="{8B86B0E1-D469-4A3B-9179-B5010F5BD4B4}" srcOrd="1" destOrd="0" presId="urn:microsoft.com/office/officeart/2005/8/layout/pyramid1"/>
    <dgm:cxn modelId="{81D149EF-D073-46A2-A23A-7A81FF84F732}" type="presOf" srcId="{2F863666-BB45-403E-AA69-6B627D88F11D}" destId="{45A93114-3C5C-4449-99F0-872C5924A9A4}" srcOrd="1" destOrd="0" presId="urn:microsoft.com/office/officeart/2005/8/layout/pyramid1"/>
    <dgm:cxn modelId="{BF51F11B-B42E-4952-A5A5-2E2CEEFF7C6F}" type="presOf" srcId="{E5AC595B-B4BA-4AD6-9DD1-73E68F576DB9}" destId="{5DCA3BBA-96FA-4A8D-8122-FF689F8A4D40}" srcOrd="0" destOrd="0" presId="urn:microsoft.com/office/officeart/2005/8/layout/pyramid1"/>
    <dgm:cxn modelId="{682BAEC1-82C2-4FDD-9AAD-F2252F2C8ADC}" type="presOf" srcId="{DA2D09E4-1282-4A53-B74E-14382CC19838}" destId="{FA06B4F7-1081-4BBF-8295-222B5B8F6870}" srcOrd="1" destOrd="0" presId="urn:microsoft.com/office/officeart/2005/8/layout/pyramid1"/>
    <dgm:cxn modelId="{8717FF9C-9F81-41AE-83EC-88C250CA2EE0}" srcId="{B5C78974-5B54-4852-BFD3-70B224C73510}" destId="{FE385C52-93BF-44F5-854D-38F443BA87A6}" srcOrd="4" destOrd="0" parTransId="{7D87CDB3-F3D6-4F69-AA01-5700D6932724}" sibTransId="{D6318DAA-CAA6-4E71-B233-FD212820F7FD}"/>
    <dgm:cxn modelId="{07BAE649-A9AC-42F0-9458-079691FB8FBE}" type="presOf" srcId="{FE385C52-93BF-44F5-854D-38F443BA87A6}" destId="{0D2C4BEA-4BAC-4340-BD25-A14F1190C753}" srcOrd="0" destOrd="0" presId="urn:microsoft.com/office/officeart/2005/8/layout/pyramid1"/>
    <dgm:cxn modelId="{FC163CC6-C58B-47EC-85A7-96B64E40770A}" srcId="{B5C78974-5B54-4852-BFD3-70B224C73510}" destId="{7FAB53AC-D60B-401F-8F35-DECF6F77A742}" srcOrd="6" destOrd="0" parTransId="{3F4F8EB6-B3B6-4B35-A5BE-12C529F24DE3}" sibTransId="{B1424855-5A99-417D-915A-A0FAC1EC3809}"/>
    <dgm:cxn modelId="{4F713148-A5F3-4B18-A604-A4771569FF8D}" type="presParOf" srcId="{7044715D-1846-48E9-81FA-507B76DBE94C}" destId="{47E6F007-4E03-4F39-9CC0-67E4F3312BDE}" srcOrd="0" destOrd="0" presId="urn:microsoft.com/office/officeart/2005/8/layout/pyramid1"/>
    <dgm:cxn modelId="{E0EE3B1F-9211-4EC0-8F8A-811AB3A87776}" type="presParOf" srcId="{47E6F007-4E03-4F39-9CC0-67E4F3312BDE}" destId="{D9C7B902-0121-4B76-8420-15507D31CF1E}" srcOrd="0" destOrd="0" presId="urn:microsoft.com/office/officeart/2005/8/layout/pyramid1"/>
    <dgm:cxn modelId="{E0ABA99C-5BD2-4262-887D-51E1BA2A4130}" type="presParOf" srcId="{47E6F007-4E03-4F39-9CC0-67E4F3312BDE}" destId="{A7820F64-1554-4970-9555-B723ABF647D6}" srcOrd="1" destOrd="0" presId="urn:microsoft.com/office/officeart/2005/8/layout/pyramid1"/>
    <dgm:cxn modelId="{B0A76F40-18BC-4721-81BA-20474A1EB82A}" type="presParOf" srcId="{7044715D-1846-48E9-81FA-507B76DBE94C}" destId="{79C1594E-AE19-48B9-A34F-C3AD9FAF7417}" srcOrd="1" destOrd="0" presId="urn:microsoft.com/office/officeart/2005/8/layout/pyramid1"/>
    <dgm:cxn modelId="{8CD3CA26-223B-4782-8DEF-31B55A1D6A9D}" type="presParOf" srcId="{79C1594E-AE19-48B9-A34F-C3AD9FAF7417}" destId="{600144E9-80B1-420B-8EE3-9803B3729F8E}" srcOrd="0" destOrd="0" presId="urn:microsoft.com/office/officeart/2005/8/layout/pyramid1"/>
    <dgm:cxn modelId="{CD7189D9-C996-4AEB-BCC6-68EE300C04E1}" type="presParOf" srcId="{79C1594E-AE19-48B9-A34F-C3AD9FAF7417}" destId="{DA5EDA5F-159C-4D98-9D56-DCEBCF861A0E}" srcOrd="1" destOrd="0" presId="urn:microsoft.com/office/officeart/2005/8/layout/pyramid1"/>
    <dgm:cxn modelId="{C428192B-D8EA-4581-8FB9-A7FA80DF2E0D}" type="presParOf" srcId="{7044715D-1846-48E9-81FA-507B76DBE94C}" destId="{0CC1DE0C-8454-471D-9733-6824C8A67744}" srcOrd="2" destOrd="0" presId="urn:microsoft.com/office/officeart/2005/8/layout/pyramid1"/>
    <dgm:cxn modelId="{CD3C3A3A-B4FB-4C5B-95EC-37D6FC4566FF}" type="presParOf" srcId="{0CC1DE0C-8454-471D-9733-6824C8A67744}" destId="{E8980ADE-DBBA-44EF-ABEC-DFCF2D5E96BE}" srcOrd="0" destOrd="0" presId="urn:microsoft.com/office/officeart/2005/8/layout/pyramid1"/>
    <dgm:cxn modelId="{9F8ED567-B836-4B6E-83F4-FF8C134DCBD1}" type="presParOf" srcId="{0CC1DE0C-8454-471D-9733-6824C8A67744}" destId="{FA06B4F7-1081-4BBF-8295-222B5B8F6870}" srcOrd="1" destOrd="0" presId="urn:microsoft.com/office/officeart/2005/8/layout/pyramid1"/>
    <dgm:cxn modelId="{7F749EBA-66D7-4100-BF6F-75A71A00B986}" type="presParOf" srcId="{7044715D-1846-48E9-81FA-507B76DBE94C}" destId="{09776F27-C01B-4269-AE40-8A8223D9D060}" srcOrd="3" destOrd="0" presId="urn:microsoft.com/office/officeart/2005/8/layout/pyramid1"/>
    <dgm:cxn modelId="{593B3340-795B-4F69-A71E-A5AE6410EC06}" type="presParOf" srcId="{09776F27-C01B-4269-AE40-8A8223D9D060}" destId="{1839C89E-EB76-4227-BFF5-33FFB928FB4D}" srcOrd="0" destOrd="0" presId="urn:microsoft.com/office/officeart/2005/8/layout/pyramid1"/>
    <dgm:cxn modelId="{C8FB3993-3631-4461-9292-2A8BF3B8772F}" type="presParOf" srcId="{09776F27-C01B-4269-AE40-8A8223D9D060}" destId="{45A93114-3C5C-4449-99F0-872C5924A9A4}" srcOrd="1" destOrd="0" presId="urn:microsoft.com/office/officeart/2005/8/layout/pyramid1"/>
    <dgm:cxn modelId="{8CC35163-5FE8-4104-BA12-4114CCB6578D}" type="presParOf" srcId="{7044715D-1846-48E9-81FA-507B76DBE94C}" destId="{03C2F0D0-98AC-401F-A153-041DC74B0E27}" srcOrd="4" destOrd="0" presId="urn:microsoft.com/office/officeart/2005/8/layout/pyramid1"/>
    <dgm:cxn modelId="{61BB07F3-5482-4ECF-8D14-BA8C9D71A1B9}" type="presParOf" srcId="{03C2F0D0-98AC-401F-A153-041DC74B0E27}" destId="{0D2C4BEA-4BAC-4340-BD25-A14F1190C753}" srcOrd="0" destOrd="0" presId="urn:microsoft.com/office/officeart/2005/8/layout/pyramid1"/>
    <dgm:cxn modelId="{87BD7F78-4C7B-4EF8-8D7A-8984A77657FA}" type="presParOf" srcId="{03C2F0D0-98AC-401F-A153-041DC74B0E27}" destId="{AF143AD6-480C-45FD-A9E6-C484D8F638EC}" srcOrd="1" destOrd="0" presId="urn:microsoft.com/office/officeart/2005/8/layout/pyramid1"/>
    <dgm:cxn modelId="{2ADBD700-0EDC-4231-907D-96C64A5504DD}" type="presParOf" srcId="{7044715D-1846-48E9-81FA-507B76DBE94C}" destId="{75C64EA8-A3D8-49F6-9E4E-27672BDCB078}" srcOrd="5" destOrd="0" presId="urn:microsoft.com/office/officeart/2005/8/layout/pyramid1"/>
    <dgm:cxn modelId="{BC676BD2-F159-4B08-B00E-760A42118C1B}" type="presParOf" srcId="{75C64EA8-A3D8-49F6-9E4E-27672BDCB078}" destId="{5DCA3BBA-96FA-4A8D-8122-FF689F8A4D40}" srcOrd="0" destOrd="0" presId="urn:microsoft.com/office/officeart/2005/8/layout/pyramid1"/>
    <dgm:cxn modelId="{56BB4EE7-CFB3-4322-AE4D-D921C23079C8}" type="presParOf" srcId="{75C64EA8-A3D8-49F6-9E4E-27672BDCB078}" destId="{51F2BA1A-D9A8-48E4-AC26-EA1829A88D06}" srcOrd="1" destOrd="0" presId="urn:microsoft.com/office/officeart/2005/8/layout/pyramid1"/>
    <dgm:cxn modelId="{31AA091B-FB1C-4E8D-8FE7-6599B2FCB726}" type="presParOf" srcId="{7044715D-1846-48E9-81FA-507B76DBE94C}" destId="{FFA5C873-E8B3-4C8F-92BD-E96C76677D60}" srcOrd="6" destOrd="0" presId="urn:microsoft.com/office/officeart/2005/8/layout/pyramid1"/>
    <dgm:cxn modelId="{1F347236-4F8B-4352-8426-944B73D32538}" type="presParOf" srcId="{FFA5C873-E8B3-4C8F-92BD-E96C76677D60}" destId="{1B91341A-73F4-4BE1-9A6B-334A99C44431}" srcOrd="0" destOrd="0" presId="urn:microsoft.com/office/officeart/2005/8/layout/pyramid1"/>
    <dgm:cxn modelId="{140227FA-708A-486F-94D1-FE2B4A6EDA11}" type="presParOf" srcId="{FFA5C873-E8B3-4C8F-92BD-E96C76677D60}" destId="{8B86B0E1-D469-4A3B-9179-B5010F5BD4B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C78974-5B54-4852-BFD3-70B224C7351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D58637-8E66-463B-ACA9-D8D43EEFBBF9}">
      <dgm:prSet phldrT="[Text]"/>
      <dgm:spPr/>
      <dgm:t>
        <a:bodyPr/>
        <a:lstStyle/>
        <a:p>
          <a:endParaRPr lang="en-US" dirty="0"/>
        </a:p>
      </dgm:t>
    </dgm:pt>
    <dgm:pt modelId="{D4C50F66-BE3D-4925-9B50-A3E8B2AF9F1D}" type="parTrans" cxnId="{101D01E4-F991-4F82-80BE-5CB7E33434F6}">
      <dgm:prSet/>
      <dgm:spPr/>
      <dgm:t>
        <a:bodyPr/>
        <a:lstStyle/>
        <a:p>
          <a:endParaRPr lang="en-US"/>
        </a:p>
      </dgm:t>
    </dgm:pt>
    <dgm:pt modelId="{395D4E0F-79B2-4E5B-ACCA-9D4895995FAC}" type="sibTrans" cxnId="{101D01E4-F991-4F82-80BE-5CB7E33434F6}">
      <dgm:prSet/>
      <dgm:spPr/>
      <dgm:t>
        <a:bodyPr/>
        <a:lstStyle/>
        <a:p>
          <a:endParaRPr lang="en-US"/>
        </a:p>
      </dgm:t>
    </dgm:pt>
    <dgm:pt modelId="{5FADE31F-965C-4F3C-B92E-E261EB2B070D}">
      <dgm:prSet phldrT="[Text]"/>
      <dgm:spPr/>
      <dgm:t>
        <a:bodyPr/>
        <a:lstStyle/>
        <a:p>
          <a:endParaRPr lang="en-US" dirty="0"/>
        </a:p>
      </dgm:t>
    </dgm:pt>
    <dgm:pt modelId="{CF5DEC3A-1C94-4FC6-B9E4-F7E2A91166A5}" type="parTrans" cxnId="{C4DA1507-1AEB-4F3C-A3F5-454B566C6E15}">
      <dgm:prSet/>
      <dgm:spPr/>
      <dgm:t>
        <a:bodyPr/>
        <a:lstStyle/>
        <a:p>
          <a:endParaRPr lang="en-US"/>
        </a:p>
      </dgm:t>
    </dgm:pt>
    <dgm:pt modelId="{A356016A-A0A6-4CDD-B0BF-91EA6C89E24A}" type="sibTrans" cxnId="{C4DA1507-1AEB-4F3C-A3F5-454B566C6E15}">
      <dgm:prSet/>
      <dgm:spPr/>
      <dgm:t>
        <a:bodyPr/>
        <a:lstStyle/>
        <a:p>
          <a:endParaRPr lang="en-US"/>
        </a:p>
      </dgm:t>
    </dgm:pt>
    <dgm:pt modelId="{7FAB53AC-D60B-401F-8F35-DECF6F77A742}">
      <dgm:prSet phldrT="[Text]"/>
      <dgm:spPr/>
      <dgm:t>
        <a:bodyPr/>
        <a:lstStyle/>
        <a:p>
          <a:endParaRPr lang="en-US" dirty="0"/>
        </a:p>
      </dgm:t>
    </dgm:pt>
    <dgm:pt modelId="{3F4F8EB6-B3B6-4B35-A5BE-12C529F24DE3}" type="parTrans" cxnId="{FC163CC6-C58B-47EC-85A7-96B64E40770A}">
      <dgm:prSet/>
      <dgm:spPr/>
      <dgm:t>
        <a:bodyPr/>
        <a:lstStyle/>
        <a:p>
          <a:endParaRPr lang="en-US"/>
        </a:p>
      </dgm:t>
    </dgm:pt>
    <dgm:pt modelId="{B1424855-5A99-417D-915A-A0FAC1EC3809}" type="sibTrans" cxnId="{FC163CC6-C58B-47EC-85A7-96B64E40770A}">
      <dgm:prSet/>
      <dgm:spPr/>
      <dgm:t>
        <a:bodyPr/>
        <a:lstStyle/>
        <a:p>
          <a:endParaRPr lang="en-US"/>
        </a:p>
      </dgm:t>
    </dgm:pt>
    <dgm:pt modelId="{DA2D09E4-1282-4A53-B74E-14382CC19838}">
      <dgm:prSet phldrT="[Text]"/>
      <dgm:spPr/>
      <dgm:t>
        <a:bodyPr/>
        <a:lstStyle/>
        <a:p>
          <a:endParaRPr lang="en-US" dirty="0"/>
        </a:p>
      </dgm:t>
    </dgm:pt>
    <dgm:pt modelId="{D25EF81C-811A-40C2-8C42-2686DF0583E9}" type="parTrans" cxnId="{CCECD0D9-8855-4046-B63F-CB2EDA6E0C6B}">
      <dgm:prSet/>
      <dgm:spPr/>
      <dgm:t>
        <a:bodyPr/>
        <a:lstStyle/>
        <a:p>
          <a:endParaRPr lang="en-US"/>
        </a:p>
      </dgm:t>
    </dgm:pt>
    <dgm:pt modelId="{C36869CF-E5F7-4DCC-BFCD-B757B01F577C}" type="sibTrans" cxnId="{CCECD0D9-8855-4046-B63F-CB2EDA6E0C6B}">
      <dgm:prSet/>
      <dgm:spPr/>
      <dgm:t>
        <a:bodyPr/>
        <a:lstStyle/>
        <a:p>
          <a:endParaRPr lang="en-US"/>
        </a:p>
      </dgm:t>
    </dgm:pt>
    <dgm:pt modelId="{FE385C52-93BF-44F5-854D-38F443BA87A6}">
      <dgm:prSet phldrT="[Text]"/>
      <dgm:spPr/>
      <dgm:t>
        <a:bodyPr/>
        <a:lstStyle/>
        <a:p>
          <a:endParaRPr lang="en-US" dirty="0"/>
        </a:p>
      </dgm:t>
    </dgm:pt>
    <dgm:pt modelId="{7D87CDB3-F3D6-4F69-AA01-5700D6932724}" type="parTrans" cxnId="{8717FF9C-9F81-41AE-83EC-88C250CA2EE0}">
      <dgm:prSet/>
      <dgm:spPr/>
      <dgm:t>
        <a:bodyPr/>
        <a:lstStyle/>
        <a:p>
          <a:endParaRPr lang="en-US"/>
        </a:p>
      </dgm:t>
    </dgm:pt>
    <dgm:pt modelId="{D6318DAA-CAA6-4E71-B233-FD212820F7FD}" type="sibTrans" cxnId="{8717FF9C-9F81-41AE-83EC-88C250CA2EE0}">
      <dgm:prSet/>
      <dgm:spPr/>
      <dgm:t>
        <a:bodyPr/>
        <a:lstStyle/>
        <a:p>
          <a:endParaRPr lang="en-US"/>
        </a:p>
      </dgm:t>
    </dgm:pt>
    <dgm:pt modelId="{E5AC595B-B4BA-4AD6-9DD1-73E68F576DB9}">
      <dgm:prSet phldrT="[Text]"/>
      <dgm:spPr/>
      <dgm:t>
        <a:bodyPr/>
        <a:lstStyle/>
        <a:p>
          <a:endParaRPr lang="en-US" dirty="0"/>
        </a:p>
      </dgm:t>
    </dgm:pt>
    <dgm:pt modelId="{8EC32149-480D-45FE-81CA-E79A27F191CB}" type="parTrans" cxnId="{7FB83397-0577-47E4-8576-A1B929F285A3}">
      <dgm:prSet/>
      <dgm:spPr/>
      <dgm:t>
        <a:bodyPr/>
        <a:lstStyle/>
        <a:p>
          <a:endParaRPr lang="en-US"/>
        </a:p>
      </dgm:t>
    </dgm:pt>
    <dgm:pt modelId="{5CC85CF5-E71D-434C-8678-BA31513ECD09}" type="sibTrans" cxnId="{7FB83397-0577-47E4-8576-A1B929F285A3}">
      <dgm:prSet/>
      <dgm:spPr/>
      <dgm:t>
        <a:bodyPr/>
        <a:lstStyle/>
        <a:p>
          <a:endParaRPr lang="en-US"/>
        </a:p>
      </dgm:t>
    </dgm:pt>
    <dgm:pt modelId="{2F863666-BB45-403E-AA69-6B627D88F11D}">
      <dgm:prSet phldrT="[Text]"/>
      <dgm:spPr/>
      <dgm:t>
        <a:bodyPr/>
        <a:lstStyle/>
        <a:p>
          <a:endParaRPr lang="en-US" dirty="0"/>
        </a:p>
      </dgm:t>
    </dgm:pt>
    <dgm:pt modelId="{1BF29595-17A1-4A7D-AC0D-EC3B6F775A2E}" type="sibTrans" cxnId="{ED6ECA90-FA50-49B2-8852-AF2011E1CF0D}">
      <dgm:prSet/>
      <dgm:spPr/>
      <dgm:t>
        <a:bodyPr/>
        <a:lstStyle/>
        <a:p>
          <a:endParaRPr lang="en-US"/>
        </a:p>
      </dgm:t>
    </dgm:pt>
    <dgm:pt modelId="{B8AF817F-946F-41B5-9BE5-178C7CF34FCE}" type="parTrans" cxnId="{ED6ECA90-FA50-49B2-8852-AF2011E1CF0D}">
      <dgm:prSet/>
      <dgm:spPr/>
      <dgm:t>
        <a:bodyPr/>
        <a:lstStyle/>
        <a:p>
          <a:endParaRPr lang="en-US"/>
        </a:p>
      </dgm:t>
    </dgm:pt>
    <dgm:pt modelId="{7044715D-1846-48E9-81FA-507B76DBE94C}" type="pres">
      <dgm:prSet presAssocID="{B5C78974-5B54-4852-BFD3-70B224C73510}" presName="Name0" presStyleCnt="0">
        <dgm:presLayoutVars>
          <dgm:dir/>
          <dgm:animLvl val="lvl"/>
          <dgm:resizeHandles val="exact"/>
        </dgm:presLayoutVars>
      </dgm:prSet>
      <dgm:spPr/>
    </dgm:pt>
    <dgm:pt modelId="{47E6F007-4E03-4F39-9CC0-67E4F3312BDE}" type="pres">
      <dgm:prSet presAssocID="{2DD58637-8E66-463B-ACA9-D8D43EEFBBF9}" presName="Name8" presStyleCnt="0"/>
      <dgm:spPr/>
    </dgm:pt>
    <dgm:pt modelId="{D9C7B902-0121-4B76-8420-15507D31CF1E}" type="pres">
      <dgm:prSet presAssocID="{2DD58637-8E66-463B-ACA9-D8D43EEFBBF9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20F64-1554-4970-9555-B723ABF647D6}" type="pres">
      <dgm:prSet presAssocID="{2DD58637-8E66-463B-ACA9-D8D43EEFBB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1594E-AE19-48B9-A34F-C3AD9FAF7417}" type="pres">
      <dgm:prSet presAssocID="{5FADE31F-965C-4F3C-B92E-E261EB2B070D}" presName="Name8" presStyleCnt="0"/>
      <dgm:spPr/>
    </dgm:pt>
    <dgm:pt modelId="{600144E9-80B1-420B-8EE3-9803B3729F8E}" type="pres">
      <dgm:prSet presAssocID="{5FADE31F-965C-4F3C-B92E-E261EB2B070D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EDA5F-159C-4D98-9D56-DCEBCF861A0E}" type="pres">
      <dgm:prSet presAssocID="{5FADE31F-965C-4F3C-B92E-E261EB2B07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1DE0C-8454-471D-9733-6824C8A67744}" type="pres">
      <dgm:prSet presAssocID="{DA2D09E4-1282-4A53-B74E-14382CC19838}" presName="Name8" presStyleCnt="0"/>
      <dgm:spPr/>
    </dgm:pt>
    <dgm:pt modelId="{E8980ADE-DBBA-44EF-ABEC-DFCF2D5E96BE}" type="pres">
      <dgm:prSet presAssocID="{DA2D09E4-1282-4A53-B74E-14382CC19838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6B4F7-1081-4BBF-8295-222B5B8F6870}" type="pres">
      <dgm:prSet presAssocID="{DA2D09E4-1282-4A53-B74E-14382CC198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76F27-C01B-4269-AE40-8A8223D9D060}" type="pres">
      <dgm:prSet presAssocID="{2F863666-BB45-403E-AA69-6B627D88F11D}" presName="Name8" presStyleCnt="0"/>
      <dgm:spPr/>
    </dgm:pt>
    <dgm:pt modelId="{1839C89E-EB76-4227-BFF5-33FFB928FB4D}" type="pres">
      <dgm:prSet presAssocID="{2F863666-BB45-403E-AA69-6B627D88F11D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3114-3C5C-4449-99F0-872C5924A9A4}" type="pres">
      <dgm:prSet presAssocID="{2F863666-BB45-403E-AA69-6B627D88F1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2F0D0-98AC-401F-A153-041DC74B0E27}" type="pres">
      <dgm:prSet presAssocID="{FE385C52-93BF-44F5-854D-38F443BA87A6}" presName="Name8" presStyleCnt="0"/>
      <dgm:spPr/>
    </dgm:pt>
    <dgm:pt modelId="{0D2C4BEA-4BAC-4340-BD25-A14F1190C753}" type="pres">
      <dgm:prSet presAssocID="{FE385C52-93BF-44F5-854D-38F443BA87A6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43AD6-480C-45FD-A9E6-C484D8F638EC}" type="pres">
      <dgm:prSet presAssocID="{FE385C52-93BF-44F5-854D-38F443BA87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64EA8-A3D8-49F6-9E4E-27672BDCB078}" type="pres">
      <dgm:prSet presAssocID="{E5AC595B-B4BA-4AD6-9DD1-73E68F576DB9}" presName="Name8" presStyleCnt="0"/>
      <dgm:spPr/>
    </dgm:pt>
    <dgm:pt modelId="{5DCA3BBA-96FA-4A8D-8122-FF689F8A4D40}" type="pres">
      <dgm:prSet presAssocID="{E5AC595B-B4BA-4AD6-9DD1-73E68F576DB9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2BA1A-D9A8-48E4-AC26-EA1829A88D06}" type="pres">
      <dgm:prSet presAssocID="{E5AC595B-B4BA-4AD6-9DD1-73E68F576D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5C873-E8B3-4C8F-92BD-E96C76677D60}" type="pres">
      <dgm:prSet presAssocID="{7FAB53AC-D60B-401F-8F35-DECF6F77A742}" presName="Name8" presStyleCnt="0"/>
      <dgm:spPr/>
    </dgm:pt>
    <dgm:pt modelId="{1B91341A-73F4-4BE1-9A6B-334A99C44431}" type="pres">
      <dgm:prSet presAssocID="{7FAB53AC-D60B-401F-8F35-DECF6F77A74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6B0E1-D469-4A3B-9179-B5010F5BD4B4}" type="pres">
      <dgm:prSet presAssocID="{7FAB53AC-D60B-401F-8F35-DECF6F77A7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06EAFC-6FE7-4CFD-B945-DE0768C1DB80}" type="presOf" srcId="{2DD58637-8E66-463B-ACA9-D8D43EEFBBF9}" destId="{D9C7B902-0121-4B76-8420-15507D31CF1E}" srcOrd="0" destOrd="0" presId="urn:microsoft.com/office/officeart/2005/8/layout/pyramid1"/>
    <dgm:cxn modelId="{101D01E4-F991-4F82-80BE-5CB7E33434F6}" srcId="{B5C78974-5B54-4852-BFD3-70B224C73510}" destId="{2DD58637-8E66-463B-ACA9-D8D43EEFBBF9}" srcOrd="0" destOrd="0" parTransId="{D4C50F66-BE3D-4925-9B50-A3E8B2AF9F1D}" sibTransId="{395D4E0F-79B2-4E5B-ACCA-9D4895995FAC}"/>
    <dgm:cxn modelId="{C4DA1507-1AEB-4F3C-A3F5-454B566C6E15}" srcId="{B5C78974-5B54-4852-BFD3-70B224C73510}" destId="{5FADE31F-965C-4F3C-B92E-E261EB2B070D}" srcOrd="1" destOrd="0" parTransId="{CF5DEC3A-1C94-4FC6-B9E4-F7E2A91166A5}" sibTransId="{A356016A-A0A6-4CDD-B0BF-91EA6C89E24A}"/>
    <dgm:cxn modelId="{470F839F-BC54-4F6C-AA09-3869363109B8}" type="presOf" srcId="{B5C78974-5B54-4852-BFD3-70B224C73510}" destId="{7044715D-1846-48E9-81FA-507B76DBE94C}" srcOrd="0" destOrd="0" presId="urn:microsoft.com/office/officeart/2005/8/layout/pyramid1"/>
    <dgm:cxn modelId="{93E602E4-2868-44D4-A349-4D3A8D1D355F}" type="presOf" srcId="{5FADE31F-965C-4F3C-B92E-E261EB2B070D}" destId="{600144E9-80B1-420B-8EE3-9803B3729F8E}" srcOrd="0" destOrd="0" presId="urn:microsoft.com/office/officeart/2005/8/layout/pyramid1"/>
    <dgm:cxn modelId="{F8CD2D36-E73A-4D67-9330-D66B6E473DB2}" type="presOf" srcId="{5FADE31F-965C-4F3C-B92E-E261EB2B070D}" destId="{DA5EDA5F-159C-4D98-9D56-DCEBCF861A0E}" srcOrd="1" destOrd="0" presId="urn:microsoft.com/office/officeart/2005/8/layout/pyramid1"/>
    <dgm:cxn modelId="{ED25DD6A-1D6F-47B2-A03A-7865375D2097}" type="presOf" srcId="{2DD58637-8E66-463B-ACA9-D8D43EEFBBF9}" destId="{A7820F64-1554-4970-9555-B723ABF647D6}" srcOrd="1" destOrd="0" presId="urn:microsoft.com/office/officeart/2005/8/layout/pyramid1"/>
    <dgm:cxn modelId="{1D983441-1E87-4A93-BB07-9B76660FED15}" type="presOf" srcId="{FE385C52-93BF-44F5-854D-38F443BA87A6}" destId="{AF143AD6-480C-45FD-A9E6-C484D8F638EC}" srcOrd="1" destOrd="0" presId="urn:microsoft.com/office/officeart/2005/8/layout/pyramid1"/>
    <dgm:cxn modelId="{7FB83397-0577-47E4-8576-A1B929F285A3}" srcId="{B5C78974-5B54-4852-BFD3-70B224C73510}" destId="{E5AC595B-B4BA-4AD6-9DD1-73E68F576DB9}" srcOrd="5" destOrd="0" parTransId="{8EC32149-480D-45FE-81CA-E79A27F191CB}" sibTransId="{5CC85CF5-E71D-434C-8678-BA31513ECD09}"/>
    <dgm:cxn modelId="{B4A3AEA2-93FD-46FB-B8B5-4C75F9D2980E}" type="presOf" srcId="{E5AC595B-B4BA-4AD6-9DD1-73E68F576DB9}" destId="{51F2BA1A-D9A8-48E4-AC26-EA1829A88D06}" srcOrd="1" destOrd="0" presId="urn:microsoft.com/office/officeart/2005/8/layout/pyramid1"/>
    <dgm:cxn modelId="{ED6ECA90-FA50-49B2-8852-AF2011E1CF0D}" srcId="{B5C78974-5B54-4852-BFD3-70B224C73510}" destId="{2F863666-BB45-403E-AA69-6B627D88F11D}" srcOrd="3" destOrd="0" parTransId="{B8AF817F-946F-41B5-9BE5-178C7CF34FCE}" sibTransId="{1BF29595-17A1-4A7D-AC0D-EC3B6F775A2E}"/>
    <dgm:cxn modelId="{CCECD0D9-8855-4046-B63F-CB2EDA6E0C6B}" srcId="{B5C78974-5B54-4852-BFD3-70B224C73510}" destId="{DA2D09E4-1282-4A53-B74E-14382CC19838}" srcOrd="2" destOrd="0" parTransId="{D25EF81C-811A-40C2-8C42-2686DF0583E9}" sibTransId="{C36869CF-E5F7-4DCC-BFCD-B757B01F577C}"/>
    <dgm:cxn modelId="{44F2034E-9791-4B50-9562-E66FFCF8B0AD}" type="presOf" srcId="{2F863666-BB45-403E-AA69-6B627D88F11D}" destId="{1839C89E-EB76-4227-BFF5-33FFB928FB4D}" srcOrd="0" destOrd="0" presId="urn:microsoft.com/office/officeart/2005/8/layout/pyramid1"/>
    <dgm:cxn modelId="{EC3D3B2B-BC7F-4610-BAD3-C495F8256667}" type="presOf" srcId="{7FAB53AC-D60B-401F-8F35-DECF6F77A742}" destId="{1B91341A-73F4-4BE1-9A6B-334A99C44431}" srcOrd="0" destOrd="0" presId="urn:microsoft.com/office/officeart/2005/8/layout/pyramid1"/>
    <dgm:cxn modelId="{80AEFBC9-2556-40BF-BDE5-7B998FC8EE35}" type="presOf" srcId="{DA2D09E4-1282-4A53-B74E-14382CC19838}" destId="{E8980ADE-DBBA-44EF-ABEC-DFCF2D5E96BE}" srcOrd="0" destOrd="0" presId="urn:microsoft.com/office/officeart/2005/8/layout/pyramid1"/>
    <dgm:cxn modelId="{55CF3026-F9DB-472F-B8EF-FB04FC87869C}" type="presOf" srcId="{7FAB53AC-D60B-401F-8F35-DECF6F77A742}" destId="{8B86B0E1-D469-4A3B-9179-B5010F5BD4B4}" srcOrd="1" destOrd="0" presId="urn:microsoft.com/office/officeart/2005/8/layout/pyramid1"/>
    <dgm:cxn modelId="{81D149EF-D073-46A2-A23A-7A81FF84F732}" type="presOf" srcId="{2F863666-BB45-403E-AA69-6B627D88F11D}" destId="{45A93114-3C5C-4449-99F0-872C5924A9A4}" srcOrd="1" destOrd="0" presId="urn:microsoft.com/office/officeart/2005/8/layout/pyramid1"/>
    <dgm:cxn modelId="{BF51F11B-B42E-4952-A5A5-2E2CEEFF7C6F}" type="presOf" srcId="{E5AC595B-B4BA-4AD6-9DD1-73E68F576DB9}" destId="{5DCA3BBA-96FA-4A8D-8122-FF689F8A4D40}" srcOrd="0" destOrd="0" presId="urn:microsoft.com/office/officeart/2005/8/layout/pyramid1"/>
    <dgm:cxn modelId="{682BAEC1-82C2-4FDD-9AAD-F2252F2C8ADC}" type="presOf" srcId="{DA2D09E4-1282-4A53-B74E-14382CC19838}" destId="{FA06B4F7-1081-4BBF-8295-222B5B8F6870}" srcOrd="1" destOrd="0" presId="urn:microsoft.com/office/officeart/2005/8/layout/pyramid1"/>
    <dgm:cxn modelId="{8717FF9C-9F81-41AE-83EC-88C250CA2EE0}" srcId="{B5C78974-5B54-4852-BFD3-70B224C73510}" destId="{FE385C52-93BF-44F5-854D-38F443BA87A6}" srcOrd="4" destOrd="0" parTransId="{7D87CDB3-F3D6-4F69-AA01-5700D6932724}" sibTransId="{D6318DAA-CAA6-4E71-B233-FD212820F7FD}"/>
    <dgm:cxn modelId="{07BAE649-A9AC-42F0-9458-079691FB8FBE}" type="presOf" srcId="{FE385C52-93BF-44F5-854D-38F443BA87A6}" destId="{0D2C4BEA-4BAC-4340-BD25-A14F1190C753}" srcOrd="0" destOrd="0" presId="urn:microsoft.com/office/officeart/2005/8/layout/pyramid1"/>
    <dgm:cxn modelId="{FC163CC6-C58B-47EC-85A7-96B64E40770A}" srcId="{B5C78974-5B54-4852-BFD3-70B224C73510}" destId="{7FAB53AC-D60B-401F-8F35-DECF6F77A742}" srcOrd="6" destOrd="0" parTransId="{3F4F8EB6-B3B6-4B35-A5BE-12C529F24DE3}" sibTransId="{B1424855-5A99-417D-915A-A0FAC1EC3809}"/>
    <dgm:cxn modelId="{4F713148-A5F3-4B18-A604-A4771569FF8D}" type="presParOf" srcId="{7044715D-1846-48E9-81FA-507B76DBE94C}" destId="{47E6F007-4E03-4F39-9CC0-67E4F3312BDE}" srcOrd="0" destOrd="0" presId="urn:microsoft.com/office/officeart/2005/8/layout/pyramid1"/>
    <dgm:cxn modelId="{E0EE3B1F-9211-4EC0-8F8A-811AB3A87776}" type="presParOf" srcId="{47E6F007-4E03-4F39-9CC0-67E4F3312BDE}" destId="{D9C7B902-0121-4B76-8420-15507D31CF1E}" srcOrd="0" destOrd="0" presId="urn:microsoft.com/office/officeart/2005/8/layout/pyramid1"/>
    <dgm:cxn modelId="{E0ABA99C-5BD2-4262-887D-51E1BA2A4130}" type="presParOf" srcId="{47E6F007-4E03-4F39-9CC0-67E4F3312BDE}" destId="{A7820F64-1554-4970-9555-B723ABF647D6}" srcOrd="1" destOrd="0" presId="urn:microsoft.com/office/officeart/2005/8/layout/pyramid1"/>
    <dgm:cxn modelId="{B0A76F40-18BC-4721-81BA-20474A1EB82A}" type="presParOf" srcId="{7044715D-1846-48E9-81FA-507B76DBE94C}" destId="{79C1594E-AE19-48B9-A34F-C3AD9FAF7417}" srcOrd="1" destOrd="0" presId="urn:microsoft.com/office/officeart/2005/8/layout/pyramid1"/>
    <dgm:cxn modelId="{8CD3CA26-223B-4782-8DEF-31B55A1D6A9D}" type="presParOf" srcId="{79C1594E-AE19-48B9-A34F-C3AD9FAF7417}" destId="{600144E9-80B1-420B-8EE3-9803B3729F8E}" srcOrd="0" destOrd="0" presId="urn:microsoft.com/office/officeart/2005/8/layout/pyramid1"/>
    <dgm:cxn modelId="{CD7189D9-C996-4AEB-BCC6-68EE300C04E1}" type="presParOf" srcId="{79C1594E-AE19-48B9-A34F-C3AD9FAF7417}" destId="{DA5EDA5F-159C-4D98-9D56-DCEBCF861A0E}" srcOrd="1" destOrd="0" presId="urn:microsoft.com/office/officeart/2005/8/layout/pyramid1"/>
    <dgm:cxn modelId="{C428192B-D8EA-4581-8FB9-A7FA80DF2E0D}" type="presParOf" srcId="{7044715D-1846-48E9-81FA-507B76DBE94C}" destId="{0CC1DE0C-8454-471D-9733-6824C8A67744}" srcOrd="2" destOrd="0" presId="urn:microsoft.com/office/officeart/2005/8/layout/pyramid1"/>
    <dgm:cxn modelId="{CD3C3A3A-B4FB-4C5B-95EC-37D6FC4566FF}" type="presParOf" srcId="{0CC1DE0C-8454-471D-9733-6824C8A67744}" destId="{E8980ADE-DBBA-44EF-ABEC-DFCF2D5E96BE}" srcOrd="0" destOrd="0" presId="urn:microsoft.com/office/officeart/2005/8/layout/pyramid1"/>
    <dgm:cxn modelId="{9F8ED567-B836-4B6E-83F4-FF8C134DCBD1}" type="presParOf" srcId="{0CC1DE0C-8454-471D-9733-6824C8A67744}" destId="{FA06B4F7-1081-4BBF-8295-222B5B8F6870}" srcOrd="1" destOrd="0" presId="urn:microsoft.com/office/officeart/2005/8/layout/pyramid1"/>
    <dgm:cxn modelId="{7F749EBA-66D7-4100-BF6F-75A71A00B986}" type="presParOf" srcId="{7044715D-1846-48E9-81FA-507B76DBE94C}" destId="{09776F27-C01B-4269-AE40-8A8223D9D060}" srcOrd="3" destOrd="0" presId="urn:microsoft.com/office/officeart/2005/8/layout/pyramid1"/>
    <dgm:cxn modelId="{593B3340-795B-4F69-A71E-A5AE6410EC06}" type="presParOf" srcId="{09776F27-C01B-4269-AE40-8A8223D9D060}" destId="{1839C89E-EB76-4227-BFF5-33FFB928FB4D}" srcOrd="0" destOrd="0" presId="urn:microsoft.com/office/officeart/2005/8/layout/pyramid1"/>
    <dgm:cxn modelId="{C8FB3993-3631-4461-9292-2A8BF3B8772F}" type="presParOf" srcId="{09776F27-C01B-4269-AE40-8A8223D9D060}" destId="{45A93114-3C5C-4449-99F0-872C5924A9A4}" srcOrd="1" destOrd="0" presId="urn:microsoft.com/office/officeart/2005/8/layout/pyramid1"/>
    <dgm:cxn modelId="{8CC35163-5FE8-4104-BA12-4114CCB6578D}" type="presParOf" srcId="{7044715D-1846-48E9-81FA-507B76DBE94C}" destId="{03C2F0D0-98AC-401F-A153-041DC74B0E27}" srcOrd="4" destOrd="0" presId="urn:microsoft.com/office/officeart/2005/8/layout/pyramid1"/>
    <dgm:cxn modelId="{61BB07F3-5482-4ECF-8D14-BA8C9D71A1B9}" type="presParOf" srcId="{03C2F0D0-98AC-401F-A153-041DC74B0E27}" destId="{0D2C4BEA-4BAC-4340-BD25-A14F1190C753}" srcOrd="0" destOrd="0" presId="urn:microsoft.com/office/officeart/2005/8/layout/pyramid1"/>
    <dgm:cxn modelId="{87BD7F78-4C7B-4EF8-8D7A-8984A77657FA}" type="presParOf" srcId="{03C2F0D0-98AC-401F-A153-041DC74B0E27}" destId="{AF143AD6-480C-45FD-A9E6-C484D8F638EC}" srcOrd="1" destOrd="0" presId="urn:microsoft.com/office/officeart/2005/8/layout/pyramid1"/>
    <dgm:cxn modelId="{2ADBD700-0EDC-4231-907D-96C64A5504DD}" type="presParOf" srcId="{7044715D-1846-48E9-81FA-507B76DBE94C}" destId="{75C64EA8-A3D8-49F6-9E4E-27672BDCB078}" srcOrd="5" destOrd="0" presId="urn:microsoft.com/office/officeart/2005/8/layout/pyramid1"/>
    <dgm:cxn modelId="{BC676BD2-F159-4B08-B00E-760A42118C1B}" type="presParOf" srcId="{75C64EA8-A3D8-49F6-9E4E-27672BDCB078}" destId="{5DCA3BBA-96FA-4A8D-8122-FF689F8A4D40}" srcOrd="0" destOrd="0" presId="urn:microsoft.com/office/officeart/2005/8/layout/pyramid1"/>
    <dgm:cxn modelId="{56BB4EE7-CFB3-4322-AE4D-D921C23079C8}" type="presParOf" srcId="{75C64EA8-A3D8-49F6-9E4E-27672BDCB078}" destId="{51F2BA1A-D9A8-48E4-AC26-EA1829A88D06}" srcOrd="1" destOrd="0" presId="urn:microsoft.com/office/officeart/2005/8/layout/pyramid1"/>
    <dgm:cxn modelId="{31AA091B-FB1C-4E8D-8FE7-6599B2FCB726}" type="presParOf" srcId="{7044715D-1846-48E9-81FA-507B76DBE94C}" destId="{FFA5C873-E8B3-4C8F-92BD-E96C76677D60}" srcOrd="6" destOrd="0" presId="urn:microsoft.com/office/officeart/2005/8/layout/pyramid1"/>
    <dgm:cxn modelId="{1F347236-4F8B-4352-8426-944B73D32538}" type="presParOf" srcId="{FFA5C873-E8B3-4C8F-92BD-E96C76677D60}" destId="{1B91341A-73F4-4BE1-9A6B-334A99C44431}" srcOrd="0" destOrd="0" presId="urn:microsoft.com/office/officeart/2005/8/layout/pyramid1"/>
    <dgm:cxn modelId="{140227FA-708A-486F-94D1-FE2B4A6EDA11}" type="presParOf" srcId="{FFA5C873-E8B3-4C8F-92BD-E96C76677D60}" destId="{8B86B0E1-D469-4A3B-9179-B5010F5BD4B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2176E-10D7-46F4-9189-BDE6404B03C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d-ID"/>
        </a:p>
      </dgm:t>
    </dgm:pt>
    <dgm:pt modelId="{08A30D14-6F20-45C8-883E-8830D542E3A9}">
      <dgm:prSet/>
      <dgm:spPr/>
      <dgm:t>
        <a:bodyPr/>
        <a:lstStyle/>
        <a:p>
          <a:pPr rtl="0"/>
          <a:r>
            <a:rPr lang="id-ID" b="0" i="1" baseline="0" dirty="0">
              <a:solidFill>
                <a:schemeClr val="tx1"/>
              </a:solidFill>
            </a:rPr>
            <a:t>Discovery learning </a:t>
          </a:r>
          <a:r>
            <a:rPr lang="id-ID" b="0" baseline="0" dirty="0">
              <a:solidFill>
                <a:schemeClr val="tx1"/>
              </a:solidFill>
            </a:rPr>
            <a:t>mempunyai prinsip yang sama dengan </a:t>
          </a:r>
          <a:r>
            <a:rPr lang="id-ID" b="0" i="1" baseline="0" dirty="0">
              <a:solidFill>
                <a:schemeClr val="tx1"/>
              </a:solidFill>
            </a:rPr>
            <a:t>problem based learning </a:t>
          </a:r>
          <a:r>
            <a:rPr lang="id-ID" b="0" baseline="0" dirty="0">
              <a:solidFill>
                <a:schemeClr val="tx1"/>
              </a:solidFill>
            </a:rPr>
            <a:t>dan </a:t>
          </a:r>
          <a:r>
            <a:rPr lang="id-ID" b="0" i="1" baseline="0" dirty="0">
              <a:solidFill>
                <a:schemeClr val="tx1"/>
              </a:solidFill>
            </a:rPr>
            <a:t>inquiry learning</a:t>
          </a:r>
          <a:r>
            <a:rPr lang="id-ID" b="0" baseline="0" dirty="0">
              <a:solidFill>
                <a:schemeClr val="tx1"/>
              </a:solidFill>
            </a:rPr>
            <a:t>. Pada </a:t>
          </a:r>
          <a:r>
            <a:rPr lang="id-ID" b="0" i="1" baseline="0" dirty="0">
              <a:solidFill>
                <a:schemeClr val="tx1"/>
              </a:solidFill>
            </a:rPr>
            <a:t>discovery learning </a:t>
          </a:r>
          <a:r>
            <a:rPr lang="id-ID" b="0" baseline="0" dirty="0">
              <a:solidFill>
                <a:schemeClr val="tx1"/>
              </a:solidFill>
            </a:rPr>
            <a:t>lebih menekankan pada ditemukannya konsep atau prinsip yang sebelumnya tidak diketahui. Masalah yang dihadapkan kepada peserta didik adalah semacam masalah yang direkayasa oleh guru. </a:t>
          </a:r>
          <a:endParaRPr lang="en-US" b="0" baseline="0" dirty="0">
            <a:solidFill>
              <a:schemeClr val="tx1"/>
            </a:solidFill>
          </a:endParaRPr>
        </a:p>
      </dgm:t>
    </dgm:pt>
    <dgm:pt modelId="{8F311032-562A-4039-9A41-1DE085FF3608}" type="parTrans" cxnId="{EBE00E0A-EADD-40FC-AF60-7F246A21D1CB}">
      <dgm:prSet/>
      <dgm:spPr/>
      <dgm:t>
        <a:bodyPr/>
        <a:lstStyle/>
        <a:p>
          <a:endParaRPr lang="id-ID"/>
        </a:p>
      </dgm:t>
    </dgm:pt>
    <dgm:pt modelId="{4EEAAD25-0C0B-4A49-87CF-AB528107896D}" type="sibTrans" cxnId="{EBE00E0A-EADD-40FC-AF60-7F246A21D1CB}">
      <dgm:prSet/>
      <dgm:spPr/>
      <dgm:t>
        <a:bodyPr/>
        <a:lstStyle/>
        <a:p>
          <a:endParaRPr lang="id-ID"/>
        </a:p>
      </dgm:t>
    </dgm:pt>
    <dgm:pt modelId="{9FFB6E58-EEE1-4540-95CB-0B7FBC2B5441}" type="pres">
      <dgm:prSet presAssocID="{B892176E-10D7-46F4-9189-BDE6404B03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0AC63-03DB-460C-BFE0-E880603AAE7C}" type="pres">
      <dgm:prSet presAssocID="{08A30D14-6F20-45C8-883E-8830D542E3A9}" presName="parentText" presStyleLbl="node1" presStyleIdx="0" presStyleCnt="1" custScaleY="11201" custLinFactY="-7857" custLinFactNeighborX="2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E00E0A-EADD-40FC-AF60-7F246A21D1CB}" srcId="{B892176E-10D7-46F4-9189-BDE6404B03CC}" destId="{08A30D14-6F20-45C8-883E-8830D542E3A9}" srcOrd="0" destOrd="0" parTransId="{8F311032-562A-4039-9A41-1DE085FF3608}" sibTransId="{4EEAAD25-0C0B-4A49-87CF-AB528107896D}"/>
    <dgm:cxn modelId="{C0D1EA24-14E9-421E-AAFE-675E0F941ACC}" type="presOf" srcId="{B892176E-10D7-46F4-9189-BDE6404B03CC}" destId="{9FFB6E58-EEE1-4540-95CB-0B7FBC2B5441}" srcOrd="0" destOrd="0" presId="urn:microsoft.com/office/officeart/2005/8/layout/vList2"/>
    <dgm:cxn modelId="{434FFAE2-72C8-4FF4-B596-0E9B6D36533C}" type="presOf" srcId="{08A30D14-6F20-45C8-883E-8830D542E3A9}" destId="{1D90AC63-03DB-460C-BFE0-E880603AAE7C}" srcOrd="0" destOrd="0" presId="urn:microsoft.com/office/officeart/2005/8/layout/vList2"/>
    <dgm:cxn modelId="{C9782D83-F425-4C8F-8BC2-42B4AC348B38}" type="presParOf" srcId="{9FFB6E58-EEE1-4540-95CB-0B7FBC2B5441}" destId="{1D90AC63-03DB-460C-BFE0-E880603AAE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0E6033-75E7-4106-9714-72727A7D3DB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359CAD5-3DAF-4BAF-BB66-0A0DC65ACD9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d-ID" sz="2000" i="1" baseline="0" dirty="0"/>
            <a:t>Dalam discovery </a:t>
          </a:r>
          <a:r>
            <a:rPr lang="en-US" sz="2000" i="1" baseline="0" dirty="0"/>
            <a:t>l</a:t>
          </a:r>
          <a:r>
            <a:rPr lang="id-ID" sz="2000" i="1" baseline="0" dirty="0"/>
            <a:t>earning,</a:t>
          </a:r>
          <a:r>
            <a:rPr lang="id-ID" sz="2000" baseline="0" dirty="0"/>
            <a:t> peserta didik dituntut untuk melakukan berbagai aktivitas menghimpun informasi, membandingkan, mengkategorikan, menganalisis, mengintegrasikan, dan menyimpulkan yang dapat memungkinkan terjadinya </a:t>
          </a:r>
          <a:r>
            <a:rPr lang="id-ID" sz="2000" b="1" baseline="0" dirty="0"/>
            <a:t>generalisasi.</a:t>
          </a:r>
          <a:endParaRPr lang="en-US" sz="2000" b="1" baseline="0" dirty="0"/>
        </a:p>
      </dgm:t>
    </dgm:pt>
    <dgm:pt modelId="{8A996A6C-06F8-4E16-91BE-F452F724C0AA}" type="parTrans" cxnId="{A83CC284-8189-43AE-ABB1-ED8C1E89BEDA}">
      <dgm:prSet/>
      <dgm:spPr/>
      <dgm:t>
        <a:bodyPr/>
        <a:lstStyle/>
        <a:p>
          <a:endParaRPr lang="id-ID" sz="2000"/>
        </a:p>
      </dgm:t>
    </dgm:pt>
    <dgm:pt modelId="{4B29353C-9498-47C0-8D55-3C0EA76BCC1E}" type="sibTrans" cxnId="{A83CC284-8189-43AE-ABB1-ED8C1E89BEDA}">
      <dgm:prSet/>
      <dgm:spPr/>
      <dgm:t>
        <a:bodyPr/>
        <a:lstStyle/>
        <a:p>
          <a:endParaRPr lang="id-ID" sz="2000"/>
        </a:p>
      </dgm:t>
    </dgm:pt>
    <dgm:pt modelId="{7EEE768F-39B5-4EE1-A60F-1FB593B3D9E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aseline="0" dirty="0"/>
            <a:t>P</a:t>
          </a:r>
          <a:r>
            <a:rPr lang="id-ID" sz="2000" baseline="0" dirty="0"/>
            <a:t>eserta didik dikatakan memahami suatu konsep apabila mengetahui </a:t>
          </a:r>
          <a:r>
            <a:rPr lang="en-US" sz="2000" baseline="0" dirty="0"/>
            <a:t>lima</a:t>
          </a:r>
          <a:r>
            <a:rPr lang="id-ID" sz="2000" baseline="0" dirty="0"/>
            <a:t> unsur dari konsep itu, meliputi: (1) nama; (2) contoh-contohnya baik yang positif maupun yang negati</a:t>
          </a:r>
          <a:r>
            <a:rPr lang="en-US" sz="2000" baseline="0" dirty="0"/>
            <a:t>f</a:t>
          </a:r>
          <a:r>
            <a:rPr lang="id-ID" sz="2000" baseline="0" dirty="0"/>
            <a:t>; (3) karakteristik, baik yang pokok maupun tidak; (4) rentangan karakteristik; dan (5) kaidah. </a:t>
          </a:r>
          <a:endParaRPr lang="en-US" sz="2000" baseline="0" dirty="0"/>
        </a:p>
      </dgm:t>
    </dgm:pt>
    <dgm:pt modelId="{32F46A7C-26E2-4A5B-9944-09CC0EF51317}" type="parTrans" cxnId="{B18382EF-3A3A-44A8-8B87-296A5EA8A590}">
      <dgm:prSet/>
      <dgm:spPr/>
      <dgm:t>
        <a:bodyPr/>
        <a:lstStyle/>
        <a:p>
          <a:endParaRPr lang="id-ID" sz="2000"/>
        </a:p>
      </dgm:t>
    </dgm:pt>
    <dgm:pt modelId="{8BE7E06D-5E23-49F8-AA53-5E941DBF16F4}" type="sibTrans" cxnId="{B18382EF-3A3A-44A8-8B87-296A5EA8A590}">
      <dgm:prSet/>
      <dgm:spPr/>
      <dgm:t>
        <a:bodyPr/>
        <a:lstStyle/>
        <a:p>
          <a:endParaRPr lang="id-ID" sz="2000"/>
        </a:p>
      </dgm:t>
    </dgm:pt>
    <dgm:pt modelId="{AC148D78-0E50-4003-AD19-3B2C1E126E45}">
      <dgm:prSet custT="1"/>
      <dgm:spPr/>
      <dgm:t>
        <a:bodyPr/>
        <a:lstStyle/>
        <a:p>
          <a:pPr rtl="0"/>
          <a:r>
            <a:rPr lang="id-ID" sz="2000" baseline="0" dirty="0"/>
            <a:t>Discovery learning adalah model pembelajaran dimana materi yang akan disampaikan tidak disampaikan dalam bentuk final akan tetapi peserta didik didorong untuk mengidentifikasi apa yang ingin diketahuinya dengan mengorganisasi (</a:t>
          </a:r>
          <a:r>
            <a:rPr lang="id-ID" sz="2000" b="1" baseline="0" dirty="0"/>
            <a:t>mengkonstruksi</a:t>
          </a:r>
          <a:r>
            <a:rPr lang="id-ID" sz="2000" baseline="0" dirty="0"/>
            <a:t>) sendiri pemahamannya.</a:t>
          </a:r>
          <a:endParaRPr lang="en-GB" sz="2000" baseline="0" dirty="0"/>
        </a:p>
      </dgm:t>
    </dgm:pt>
    <dgm:pt modelId="{18892060-E773-482E-9AAD-0C356A0D5375}" type="parTrans" cxnId="{CCE6A1DB-E09D-43DC-9031-EBC68C1DD05B}">
      <dgm:prSet/>
      <dgm:spPr/>
      <dgm:t>
        <a:bodyPr/>
        <a:lstStyle/>
        <a:p>
          <a:endParaRPr lang="en-US" sz="2000"/>
        </a:p>
      </dgm:t>
    </dgm:pt>
    <dgm:pt modelId="{A6F9C0AC-057C-4AA5-A67D-4D7876E2FA6D}" type="sibTrans" cxnId="{CCE6A1DB-E09D-43DC-9031-EBC68C1DD05B}">
      <dgm:prSet/>
      <dgm:spPr/>
      <dgm:t>
        <a:bodyPr/>
        <a:lstStyle/>
        <a:p>
          <a:endParaRPr lang="en-US" sz="2000"/>
        </a:p>
      </dgm:t>
    </dgm:pt>
    <dgm:pt modelId="{2FC08214-2E1E-44C3-9743-EF484AB07844}" type="pres">
      <dgm:prSet presAssocID="{6F0E6033-75E7-4106-9714-72727A7D3D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49F91-FC76-4A0B-A36C-B9047B99A388}" type="pres">
      <dgm:prSet presAssocID="{A359CAD5-3DAF-4BAF-BB66-0A0DC65ACD95}" presName="parentText" presStyleLbl="node1" presStyleIdx="0" presStyleCnt="3" custLinFactY="970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09C92-52E1-4A16-AD33-AFE714BB6FFE}" type="pres">
      <dgm:prSet presAssocID="{4B29353C-9498-47C0-8D55-3C0EA76BCC1E}" presName="spacer" presStyleCnt="0"/>
      <dgm:spPr/>
    </dgm:pt>
    <dgm:pt modelId="{B4DCAF65-7668-4C4D-B96B-3AC34EED408F}" type="pres">
      <dgm:prSet presAssocID="{AC148D78-0E50-4003-AD19-3B2C1E126E45}" presName="parentText" presStyleLbl="node1" presStyleIdx="1" presStyleCnt="3" custLinFactY="-10156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BFDD4-9479-4DC3-864A-8AEF292572D3}" type="pres">
      <dgm:prSet presAssocID="{A6F9C0AC-057C-4AA5-A67D-4D7876E2FA6D}" presName="spacer" presStyleCnt="0"/>
      <dgm:spPr/>
    </dgm:pt>
    <dgm:pt modelId="{50FEC28C-E78F-432C-8D79-89D221D0187C}" type="pres">
      <dgm:prSet presAssocID="{7EEE768F-39B5-4EE1-A60F-1FB593B3D9E4}" presName="parentText" presStyleLbl="node1" presStyleIdx="2" presStyleCnt="3" custLinFactY="217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E6C07-DDC3-4B26-99D1-30741315674D}" type="presOf" srcId="{6F0E6033-75E7-4106-9714-72727A7D3DBD}" destId="{2FC08214-2E1E-44C3-9743-EF484AB07844}" srcOrd="0" destOrd="0" presId="urn:microsoft.com/office/officeart/2005/8/layout/vList2"/>
    <dgm:cxn modelId="{B39E147E-DD2A-426E-9E9F-E21151988CB1}" type="presOf" srcId="{7EEE768F-39B5-4EE1-A60F-1FB593B3D9E4}" destId="{50FEC28C-E78F-432C-8D79-89D221D0187C}" srcOrd="0" destOrd="0" presId="urn:microsoft.com/office/officeart/2005/8/layout/vList2"/>
    <dgm:cxn modelId="{DCAEC58F-4929-4549-B865-98BBF7652479}" type="presOf" srcId="{AC148D78-0E50-4003-AD19-3B2C1E126E45}" destId="{B4DCAF65-7668-4C4D-B96B-3AC34EED408F}" srcOrd="0" destOrd="0" presId="urn:microsoft.com/office/officeart/2005/8/layout/vList2"/>
    <dgm:cxn modelId="{A83CC284-8189-43AE-ABB1-ED8C1E89BEDA}" srcId="{6F0E6033-75E7-4106-9714-72727A7D3DBD}" destId="{A359CAD5-3DAF-4BAF-BB66-0A0DC65ACD95}" srcOrd="0" destOrd="0" parTransId="{8A996A6C-06F8-4E16-91BE-F452F724C0AA}" sibTransId="{4B29353C-9498-47C0-8D55-3C0EA76BCC1E}"/>
    <dgm:cxn modelId="{CCE6A1DB-E09D-43DC-9031-EBC68C1DD05B}" srcId="{6F0E6033-75E7-4106-9714-72727A7D3DBD}" destId="{AC148D78-0E50-4003-AD19-3B2C1E126E45}" srcOrd="1" destOrd="0" parTransId="{18892060-E773-482E-9AAD-0C356A0D5375}" sibTransId="{A6F9C0AC-057C-4AA5-A67D-4D7876E2FA6D}"/>
    <dgm:cxn modelId="{B18382EF-3A3A-44A8-8B87-296A5EA8A590}" srcId="{6F0E6033-75E7-4106-9714-72727A7D3DBD}" destId="{7EEE768F-39B5-4EE1-A60F-1FB593B3D9E4}" srcOrd="2" destOrd="0" parTransId="{32F46A7C-26E2-4A5B-9944-09CC0EF51317}" sibTransId="{8BE7E06D-5E23-49F8-AA53-5E941DBF16F4}"/>
    <dgm:cxn modelId="{87341A47-D083-484A-8604-D366E8DF4954}" type="presOf" srcId="{A359CAD5-3DAF-4BAF-BB66-0A0DC65ACD95}" destId="{59D49F91-FC76-4A0B-A36C-B9047B99A388}" srcOrd="0" destOrd="0" presId="urn:microsoft.com/office/officeart/2005/8/layout/vList2"/>
    <dgm:cxn modelId="{BC48625B-2627-4F7B-A044-FDDE376C7D35}" type="presParOf" srcId="{2FC08214-2E1E-44C3-9743-EF484AB07844}" destId="{59D49F91-FC76-4A0B-A36C-B9047B99A388}" srcOrd="0" destOrd="0" presId="urn:microsoft.com/office/officeart/2005/8/layout/vList2"/>
    <dgm:cxn modelId="{169C1E7A-9EF4-4102-9623-A926F8EBD8FA}" type="presParOf" srcId="{2FC08214-2E1E-44C3-9743-EF484AB07844}" destId="{25909C92-52E1-4A16-AD33-AFE714BB6FFE}" srcOrd="1" destOrd="0" presId="urn:microsoft.com/office/officeart/2005/8/layout/vList2"/>
    <dgm:cxn modelId="{70931BB3-07E4-4375-B275-209AC64E98C9}" type="presParOf" srcId="{2FC08214-2E1E-44C3-9743-EF484AB07844}" destId="{B4DCAF65-7668-4C4D-B96B-3AC34EED408F}" srcOrd="2" destOrd="0" presId="urn:microsoft.com/office/officeart/2005/8/layout/vList2"/>
    <dgm:cxn modelId="{19FF56F9-A631-46CD-BF1E-D15EAC3CEFE6}" type="presParOf" srcId="{2FC08214-2E1E-44C3-9743-EF484AB07844}" destId="{2D7BFDD4-9479-4DC3-864A-8AEF292572D3}" srcOrd="3" destOrd="0" presId="urn:microsoft.com/office/officeart/2005/8/layout/vList2"/>
    <dgm:cxn modelId="{D431E6EE-2C2E-4537-9E63-E754CCAF15BA}" type="presParOf" srcId="{2FC08214-2E1E-44C3-9743-EF484AB07844}" destId="{50FEC28C-E78F-432C-8D79-89D221D018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138EF8-DB5B-4631-A656-10A7DCB5DF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DEA50E2-6AA2-4BFE-9811-B00CFAB9FB9B}">
      <dgm:prSet custT="1"/>
      <dgm:spPr/>
      <dgm:t>
        <a:bodyPr/>
        <a:lstStyle/>
        <a:p>
          <a:pPr rtl="0"/>
          <a:r>
            <a:rPr lang="id-ID" sz="3200" b="1" baseline="0" dirty="0"/>
            <a:t>Langkah Persiapan </a:t>
          </a:r>
          <a:endParaRPr lang="en-US" sz="3200" b="1" baseline="0" dirty="0"/>
        </a:p>
      </dgm:t>
    </dgm:pt>
    <dgm:pt modelId="{CD44D2A9-4360-47FF-B4CC-5451ECF9C030}" type="parTrans" cxnId="{6DC5B292-AAF1-4970-9C1C-7BA6DD43A946}">
      <dgm:prSet/>
      <dgm:spPr/>
      <dgm:t>
        <a:bodyPr/>
        <a:lstStyle/>
        <a:p>
          <a:endParaRPr lang="id-ID"/>
        </a:p>
      </dgm:t>
    </dgm:pt>
    <dgm:pt modelId="{7FD6235E-2BC8-4FF3-830A-ACF9C236BD9D}" type="sibTrans" cxnId="{6DC5B292-AAF1-4970-9C1C-7BA6DD43A946}">
      <dgm:prSet/>
      <dgm:spPr/>
      <dgm:t>
        <a:bodyPr/>
        <a:lstStyle/>
        <a:p>
          <a:endParaRPr lang="id-ID"/>
        </a:p>
      </dgm:t>
    </dgm:pt>
    <dgm:pt modelId="{C5EE356D-B093-4256-B384-CBCA76F518F0}">
      <dgm:prSet custT="1"/>
      <dgm:spPr/>
      <dgm:t>
        <a:bodyPr/>
        <a:lstStyle/>
        <a:p>
          <a:pPr rtl="0"/>
          <a:r>
            <a:rPr lang="x-none" sz="2800" dirty="0"/>
            <a:t>1. Menentukan tujuan pembelajaran</a:t>
          </a:r>
          <a:endParaRPr lang="en-US" sz="2800" dirty="0"/>
        </a:p>
      </dgm:t>
    </dgm:pt>
    <dgm:pt modelId="{367F9EFB-86E0-4158-AAF9-8FA0BE608AB2}" type="parTrans" cxnId="{7315CCC3-B3F1-4114-82F8-23BD58618EAA}">
      <dgm:prSet/>
      <dgm:spPr/>
      <dgm:t>
        <a:bodyPr/>
        <a:lstStyle/>
        <a:p>
          <a:endParaRPr lang="id-ID"/>
        </a:p>
      </dgm:t>
    </dgm:pt>
    <dgm:pt modelId="{8C269362-9D2D-4C52-BF8A-87CB8B25F775}" type="sibTrans" cxnId="{7315CCC3-B3F1-4114-82F8-23BD58618EAA}">
      <dgm:prSet/>
      <dgm:spPr/>
      <dgm:t>
        <a:bodyPr/>
        <a:lstStyle/>
        <a:p>
          <a:endParaRPr lang="id-ID"/>
        </a:p>
      </dgm:t>
    </dgm:pt>
    <dgm:pt modelId="{BAFC0C51-6E77-44E7-8772-0AF2BC3C91D7}">
      <dgm:prSet custT="1"/>
      <dgm:spPr/>
      <dgm:t>
        <a:bodyPr/>
        <a:lstStyle/>
        <a:p>
          <a:pPr rtl="0"/>
          <a:r>
            <a:rPr lang="x-none" sz="2800" dirty="0"/>
            <a:t>2. Melakukan identifikasi karakteristik peserta</a:t>
          </a:r>
          <a:endParaRPr lang="en-US" sz="2800" dirty="0"/>
        </a:p>
      </dgm:t>
    </dgm:pt>
    <dgm:pt modelId="{BF5839E7-D671-40B1-89D9-C62917D0EC8C}" type="parTrans" cxnId="{F01316FC-D0B8-4FB9-B074-C9B15E67F69F}">
      <dgm:prSet/>
      <dgm:spPr/>
      <dgm:t>
        <a:bodyPr/>
        <a:lstStyle/>
        <a:p>
          <a:endParaRPr lang="id-ID"/>
        </a:p>
      </dgm:t>
    </dgm:pt>
    <dgm:pt modelId="{304951B8-4917-4478-A986-700153BEC848}" type="sibTrans" cxnId="{F01316FC-D0B8-4FB9-B074-C9B15E67F69F}">
      <dgm:prSet/>
      <dgm:spPr/>
      <dgm:t>
        <a:bodyPr/>
        <a:lstStyle/>
        <a:p>
          <a:endParaRPr lang="id-ID"/>
        </a:p>
      </dgm:t>
    </dgm:pt>
    <dgm:pt modelId="{7CEBBBB1-363B-4E58-8AC3-0D6DCDE333AA}">
      <dgm:prSet custT="1"/>
      <dgm:spPr/>
      <dgm:t>
        <a:bodyPr/>
        <a:lstStyle/>
        <a:p>
          <a:pPr rtl="0"/>
          <a:r>
            <a:rPr lang="x-none" sz="2800" dirty="0"/>
            <a:t>3. Memilih materi pelajaran</a:t>
          </a:r>
          <a:endParaRPr lang="en-US" sz="2800" dirty="0"/>
        </a:p>
      </dgm:t>
    </dgm:pt>
    <dgm:pt modelId="{C5755B5F-C2F5-459A-9065-211CE5D7DE83}" type="parTrans" cxnId="{703159E6-3DFE-4E81-865B-6DB01FD0D7BB}">
      <dgm:prSet/>
      <dgm:spPr/>
      <dgm:t>
        <a:bodyPr/>
        <a:lstStyle/>
        <a:p>
          <a:endParaRPr lang="id-ID"/>
        </a:p>
      </dgm:t>
    </dgm:pt>
    <dgm:pt modelId="{008F5A3E-D426-4EC4-84AC-122233FFC14F}" type="sibTrans" cxnId="{703159E6-3DFE-4E81-865B-6DB01FD0D7BB}">
      <dgm:prSet/>
      <dgm:spPr/>
      <dgm:t>
        <a:bodyPr/>
        <a:lstStyle/>
        <a:p>
          <a:endParaRPr lang="id-ID"/>
        </a:p>
      </dgm:t>
    </dgm:pt>
    <dgm:pt modelId="{3D9CD2F3-274F-474A-8B89-E67B77B400C1}">
      <dgm:prSet custT="1"/>
      <dgm:spPr/>
      <dgm:t>
        <a:bodyPr/>
        <a:lstStyle/>
        <a:p>
          <a:pPr rtl="0"/>
          <a:r>
            <a:rPr lang="x-none" sz="2800" dirty="0"/>
            <a:t>4. Menentukan topik-topik yang harus</a:t>
          </a:r>
          <a:endParaRPr lang="en-US" sz="2800" dirty="0"/>
        </a:p>
      </dgm:t>
    </dgm:pt>
    <dgm:pt modelId="{A41ABA8D-7003-4F54-89E4-C275353C6408}" type="parTrans" cxnId="{51F19A42-9DA6-43A5-9681-4B0AE91E6513}">
      <dgm:prSet/>
      <dgm:spPr/>
      <dgm:t>
        <a:bodyPr/>
        <a:lstStyle/>
        <a:p>
          <a:endParaRPr lang="en-US"/>
        </a:p>
      </dgm:t>
    </dgm:pt>
    <dgm:pt modelId="{37375B5D-12F9-42EE-8D39-76D18A9C2FB9}" type="sibTrans" cxnId="{51F19A42-9DA6-43A5-9681-4B0AE91E6513}">
      <dgm:prSet/>
      <dgm:spPr/>
      <dgm:t>
        <a:bodyPr/>
        <a:lstStyle/>
        <a:p>
          <a:endParaRPr lang="en-US"/>
        </a:p>
      </dgm:t>
    </dgm:pt>
    <dgm:pt modelId="{152E0540-D842-4564-9998-905468955F47}">
      <dgm:prSet custT="1"/>
      <dgm:spPr/>
      <dgm:t>
        <a:bodyPr/>
        <a:lstStyle/>
        <a:p>
          <a:pPr rtl="0"/>
          <a:r>
            <a:rPr lang="x-none" sz="2800" dirty="0"/>
            <a:t>    didik (kemampuan awal, minat, gaya belajar, </a:t>
          </a:r>
          <a:endParaRPr lang="en-US" sz="2800" dirty="0"/>
        </a:p>
      </dgm:t>
    </dgm:pt>
    <dgm:pt modelId="{824F2570-8B28-4A6F-9AAB-355963327412}" type="parTrans" cxnId="{2B6ADA76-9E50-4186-991E-E84D035F6B7E}">
      <dgm:prSet/>
      <dgm:spPr/>
      <dgm:t>
        <a:bodyPr/>
        <a:lstStyle/>
        <a:p>
          <a:endParaRPr lang="en-US"/>
        </a:p>
      </dgm:t>
    </dgm:pt>
    <dgm:pt modelId="{5DBD8CBE-FCC0-4F4D-BD6D-B26808682168}" type="sibTrans" cxnId="{2B6ADA76-9E50-4186-991E-E84D035F6B7E}">
      <dgm:prSet/>
      <dgm:spPr/>
      <dgm:t>
        <a:bodyPr/>
        <a:lstStyle/>
        <a:p>
          <a:endParaRPr lang="en-US"/>
        </a:p>
      </dgm:t>
    </dgm:pt>
    <dgm:pt modelId="{31EC9E54-F227-4ECB-B800-B3E0A5E6C0BB}">
      <dgm:prSet custT="1"/>
      <dgm:spPr/>
      <dgm:t>
        <a:bodyPr/>
        <a:lstStyle/>
        <a:p>
          <a:pPr rtl="0"/>
          <a:r>
            <a:rPr lang="x-none" sz="2800" dirty="0"/>
            <a:t>    dan sebagainya)</a:t>
          </a:r>
          <a:endParaRPr lang="en-US" sz="2800" dirty="0"/>
        </a:p>
      </dgm:t>
    </dgm:pt>
    <dgm:pt modelId="{E70DC492-1B50-44C6-81A7-63FF96253124}" type="parTrans" cxnId="{75D46E45-6CA9-4310-8044-F1EC767A8AB5}">
      <dgm:prSet/>
      <dgm:spPr/>
      <dgm:t>
        <a:bodyPr/>
        <a:lstStyle/>
        <a:p>
          <a:endParaRPr lang="en-US"/>
        </a:p>
      </dgm:t>
    </dgm:pt>
    <dgm:pt modelId="{4C55700A-F0A0-4282-ABD3-EE045D1630F8}" type="sibTrans" cxnId="{75D46E45-6CA9-4310-8044-F1EC767A8AB5}">
      <dgm:prSet/>
      <dgm:spPr/>
      <dgm:t>
        <a:bodyPr/>
        <a:lstStyle/>
        <a:p>
          <a:endParaRPr lang="en-US"/>
        </a:p>
      </dgm:t>
    </dgm:pt>
    <dgm:pt modelId="{21611EEC-48F9-42E0-AAA0-083C7277EEEC}">
      <dgm:prSet custT="1"/>
      <dgm:spPr/>
      <dgm:t>
        <a:bodyPr/>
        <a:lstStyle/>
        <a:p>
          <a:pPr rtl="0"/>
          <a:r>
            <a:rPr lang="x-none" sz="2800" dirty="0"/>
            <a:t>    dipelajari peserta didik secara induktif (dari</a:t>
          </a:r>
          <a:endParaRPr lang="en-US" sz="2800" dirty="0"/>
        </a:p>
      </dgm:t>
    </dgm:pt>
    <dgm:pt modelId="{49787841-D834-44E1-9557-E395BA074624}" type="parTrans" cxnId="{407BCAE0-D6B2-40C7-95DB-70AD2BDD2B9E}">
      <dgm:prSet/>
      <dgm:spPr/>
      <dgm:t>
        <a:bodyPr/>
        <a:lstStyle/>
        <a:p>
          <a:endParaRPr lang="en-US"/>
        </a:p>
      </dgm:t>
    </dgm:pt>
    <dgm:pt modelId="{D7B26967-6C83-464F-8EDB-6D9C67BE8114}" type="sibTrans" cxnId="{407BCAE0-D6B2-40C7-95DB-70AD2BDD2B9E}">
      <dgm:prSet/>
      <dgm:spPr/>
      <dgm:t>
        <a:bodyPr/>
        <a:lstStyle/>
        <a:p>
          <a:endParaRPr lang="en-US"/>
        </a:p>
      </dgm:t>
    </dgm:pt>
    <dgm:pt modelId="{31C3E12C-9FB4-4F16-BB7C-46046B2D663D}">
      <dgm:prSet custT="1"/>
      <dgm:spPr/>
      <dgm:t>
        <a:bodyPr/>
        <a:lstStyle/>
        <a:p>
          <a:pPr rtl="0"/>
          <a:r>
            <a:rPr lang="x-none" sz="2800" dirty="0"/>
            <a:t>    conto</a:t>
          </a:r>
          <a:r>
            <a:rPr lang="en-US" sz="2800" dirty="0"/>
            <a:t>h-</a:t>
          </a:r>
          <a:r>
            <a:rPr lang="x-none" sz="2800" dirty="0"/>
            <a:t>contoh generalisasi</a:t>
          </a:r>
          <a:endParaRPr lang="en-US" sz="2800" dirty="0"/>
        </a:p>
      </dgm:t>
    </dgm:pt>
    <dgm:pt modelId="{E1CBD102-2E8A-42F9-9089-F5F0C66848D6}" type="parTrans" cxnId="{918B4DF4-3A8F-4DE8-861A-44D145EFD7EE}">
      <dgm:prSet/>
      <dgm:spPr/>
      <dgm:t>
        <a:bodyPr/>
        <a:lstStyle/>
        <a:p>
          <a:endParaRPr lang="en-US"/>
        </a:p>
      </dgm:t>
    </dgm:pt>
    <dgm:pt modelId="{6488976C-B4E3-4A46-8EA0-01A6F5088081}" type="sibTrans" cxnId="{918B4DF4-3A8F-4DE8-861A-44D145EFD7EE}">
      <dgm:prSet/>
      <dgm:spPr/>
      <dgm:t>
        <a:bodyPr/>
        <a:lstStyle/>
        <a:p>
          <a:endParaRPr lang="en-US"/>
        </a:p>
      </dgm:t>
    </dgm:pt>
    <dgm:pt modelId="{0052B788-F3FB-4021-9AAE-9C3D6B9261BF}" type="pres">
      <dgm:prSet presAssocID="{51138EF8-DB5B-4631-A656-10A7DCB5DF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CCC084-44A1-4E9B-9849-15B82B44C430}" type="pres">
      <dgm:prSet presAssocID="{9DEA50E2-6AA2-4BFE-9811-B00CFAB9FB9B}" presName="parentText" presStyleLbl="node1" presStyleIdx="0" presStyleCnt="1" custLinFactNeighborY="-3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79C30-DDD8-468C-89EC-43EEF9117E84}" type="pres">
      <dgm:prSet presAssocID="{9DEA50E2-6AA2-4BFE-9811-B00CFAB9FB9B}" presName="childText" presStyleLbl="revTx" presStyleIdx="0" presStyleCnt="1" custScaleY="123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DE0FA-AD2B-4168-9EBE-CCCAABF74954}" type="presOf" srcId="{152E0540-D842-4564-9998-905468955F47}" destId="{37079C30-DDD8-468C-89EC-43EEF9117E84}" srcOrd="0" destOrd="2" presId="urn:microsoft.com/office/officeart/2005/8/layout/vList2"/>
    <dgm:cxn modelId="{7061941B-DF9F-469E-9C15-511E6D9B4BF8}" type="presOf" srcId="{31C3E12C-9FB4-4F16-BB7C-46046B2D663D}" destId="{37079C30-DDD8-468C-89EC-43EEF9117E84}" srcOrd="0" destOrd="7" presId="urn:microsoft.com/office/officeart/2005/8/layout/vList2"/>
    <dgm:cxn modelId="{5ADA0069-5D57-4177-9A7A-142FA091FC23}" type="presOf" srcId="{C5EE356D-B093-4256-B384-CBCA76F518F0}" destId="{37079C30-DDD8-468C-89EC-43EEF9117E84}" srcOrd="0" destOrd="0" presId="urn:microsoft.com/office/officeart/2005/8/layout/vList2"/>
    <dgm:cxn modelId="{51F19A42-9DA6-43A5-9681-4B0AE91E6513}" srcId="{9DEA50E2-6AA2-4BFE-9811-B00CFAB9FB9B}" destId="{3D9CD2F3-274F-474A-8B89-E67B77B400C1}" srcOrd="5" destOrd="0" parTransId="{A41ABA8D-7003-4F54-89E4-C275353C6408}" sibTransId="{37375B5D-12F9-42EE-8D39-76D18A9C2FB9}"/>
    <dgm:cxn modelId="{75D46E45-6CA9-4310-8044-F1EC767A8AB5}" srcId="{9DEA50E2-6AA2-4BFE-9811-B00CFAB9FB9B}" destId="{31EC9E54-F227-4ECB-B800-B3E0A5E6C0BB}" srcOrd="3" destOrd="0" parTransId="{E70DC492-1B50-44C6-81A7-63FF96253124}" sibTransId="{4C55700A-F0A0-4282-ABD3-EE045D1630F8}"/>
    <dgm:cxn modelId="{B64A772B-FEA0-4D50-8333-5ACA2962295C}" type="presOf" srcId="{51138EF8-DB5B-4631-A656-10A7DCB5DF68}" destId="{0052B788-F3FB-4021-9AAE-9C3D6B9261BF}" srcOrd="0" destOrd="0" presId="urn:microsoft.com/office/officeart/2005/8/layout/vList2"/>
    <dgm:cxn modelId="{7315CCC3-B3F1-4114-82F8-23BD58618EAA}" srcId="{9DEA50E2-6AA2-4BFE-9811-B00CFAB9FB9B}" destId="{C5EE356D-B093-4256-B384-CBCA76F518F0}" srcOrd="0" destOrd="0" parTransId="{367F9EFB-86E0-4158-AAF9-8FA0BE608AB2}" sibTransId="{8C269362-9D2D-4C52-BF8A-87CB8B25F775}"/>
    <dgm:cxn modelId="{6DC5B292-AAF1-4970-9C1C-7BA6DD43A946}" srcId="{51138EF8-DB5B-4631-A656-10A7DCB5DF68}" destId="{9DEA50E2-6AA2-4BFE-9811-B00CFAB9FB9B}" srcOrd="0" destOrd="0" parTransId="{CD44D2A9-4360-47FF-B4CC-5451ECF9C030}" sibTransId="{7FD6235E-2BC8-4FF3-830A-ACF9C236BD9D}"/>
    <dgm:cxn modelId="{52979EAF-FF8B-4C4B-986E-E5D3A49F8782}" type="presOf" srcId="{21611EEC-48F9-42E0-AAA0-083C7277EEEC}" destId="{37079C30-DDD8-468C-89EC-43EEF9117E84}" srcOrd="0" destOrd="6" presId="urn:microsoft.com/office/officeart/2005/8/layout/vList2"/>
    <dgm:cxn modelId="{918B4DF4-3A8F-4DE8-861A-44D145EFD7EE}" srcId="{9DEA50E2-6AA2-4BFE-9811-B00CFAB9FB9B}" destId="{31C3E12C-9FB4-4F16-BB7C-46046B2D663D}" srcOrd="7" destOrd="0" parTransId="{E1CBD102-2E8A-42F9-9089-F5F0C66848D6}" sibTransId="{6488976C-B4E3-4A46-8EA0-01A6F5088081}"/>
    <dgm:cxn modelId="{B9C87ECF-4735-4E88-9A72-3F5C3A0AB96D}" type="presOf" srcId="{3D9CD2F3-274F-474A-8B89-E67B77B400C1}" destId="{37079C30-DDD8-468C-89EC-43EEF9117E84}" srcOrd="0" destOrd="5" presId="urn:microsoft.com/office/officeart/2005/8/layout/vList2"/>
    <dgm:cxn modelId="{703159E6-3DFE-4E81-865B-6DB01FD0D7BB}" srcId="{9DEA50E2-6AA2-4BFE-9811-B00CFAB9FB9B}" destId="{7CEBBBB1-363B-4E58-8AC3-0D6DCDE333AA}" srcOrd="4" destOrd="0" parTransId="{C5755B5F-C2F5-459A-9065-211CE5D7DE83}" sibTransId="{008F5A3E-D426-4EC4-84AC-122233FFC14F}"/>
    <dgm:cxn modelId="{407BCAE0-D6B2-40C7-95DB-70AD2BDD2B9E}" srcId="{9DEA50E2-6AA2-4BFE-9811-B00CFAB9FB9B}" destId="{21611EEC-48F9-42E0-AAA0-083C7277EEEC}" srcOrd="6" destOrd="0" parTransId="{49787841-D834-44E1-9557-E395BA074624}" sibTransId="{D7B26967-6C83-464F-8EDB-6D9C67BE8114}"/>
    <dgm:cxn modelId="{A4D0DC98-AD25-4A99-9CD6-0508A4B14A61}" type="presOf" srcId="{9DEA50E2-6AA2-4BFE-9811-B00CFAB9FB9B}" destId="{DBCCC084-44A1-4E9B-9849-15B82B44C430}" srcOrd="0" destOrd="0" presId="urn:microsoft.com/office/officeart/2005/8/layout/vList2"/>
    <dgm:cxn modelId="{0A9AAA91-8252-40D6-8CEA-3702DA91E532}" type="presOf" srcId="{7CEBBBB1-363B-4E58-8AC3-0D6DCDE333AA}" destId="{37079C30-DDD8-468C-89EC-43EEF9117E84}" srcOrd="0" destOrd="4" presId="urn:microsoft.com/office/officeart/2005/8/layout/vList2"/>
    <dgm:cxn modelId="{160DE5E7-8B16-4499-9149-78295FFB7ECC}" type="presOf" srcId="{31EC9E54-F227-4ECB-B800-B3E0A5E6C0BB}" destId="{37079C30-DDD8-468C-89EC-43EEF9117E84}" srcOrd="0" destOrd="3" presId="urn:microsoft.com/office/officeart/2005/8/layout/vList2"/>
    <dgm:cxn modelId="{2B6ADA76-9E50-4186-991E-E84D035F6B7E}" srcId="{9DEA50E2-6AA2-4BFE-9811-B00CFAB9FB9B}" destId="{152E0540-D842-4564-9998-905468955F47}" srcOrd="2" destOrd="0" parTransId="{824F2570-8B28-4A6F-9AAB-355963327412}" sibTransId="{5DBD8CBE-FCC0-4F4D-BD6D-B26808682168}"/>
    <dgm:cxn modelId="{E1318A06-C49E-48B8-A67C-A6797A6EE280}" type="presOf" srcId="{BAFC0C51-6E77-44E7-8772-0AF2BC3C91D7}" destId="{37079C30-DDD8-468C-89EC-43EEF9117E84}" srcOrd="0" destOrd="1" presId="urn:microsoft.com/office/officeart/2005/8/layout/vList2"/>
    <dgm:cxn modelId="{F01316FC-D0B8-4FB9-B074-C9B15E67F69F}" srcId="{9DEA50E2-6AA2-4BFE-9811-B00CFAB9FB9B}" destId="{BAFC0C51-6E77-44E7-8772-0AF2BC3C91D7}" srcOrd="1" destOrd="0" parTransId="{BF5839E7-D671-40B1-89D9-C62917D0EC8C}" sibTransId="{304951B8-4917-4478-A986-700153BEC848}"/>
    <dgm:cxn modelId="{03605A3F-42C7-4DE1-A633-F5A6A9CFED0C}" type="presParOf" srcId="{0052B788-F3FB-4021-9AAE-9C3D6B9261BF}" destId="{DBCCC084-44A1-4E9B-9849-15B82B44C430}" srcOrd="0" destOrd="0" presId="urn:microsoft.com/office/officeart/2005/8/layout/vList2"/>
    <dgm:cxn modelId="{F02D9472-B6A2-405C-A950-EB5E5B0D32B4}" type="presParOf" srcId="{0052B788-F3FB-4021-9AAE-9C3D6B9261BF}" destId="{37079C30-DDD8-468C-89EC-43EEF9117E84}" srcOrd="1" destOrd="0" presId="urn:microsoft.com/office/officeart/2005/8/layout/vList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A135DE-C814-4CFA-BB79-6E2A6EED630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5E67458A-C654-420C-9365-4965791E3C4A}">
      <dgm:prSet/>
      <dgm:spPr/>
      <dgm:t>
        <a:bodyPr/>
        <a:lstStyle/>
        <a:p>
          <a:pPr rtl="0"/>
          <a:r>
            <a:rPr lang="en-US" baseline="0" dirty="0"/>
            <a:t>P</a:t>
          </a:r>
          <a:r>
            <a:rPr lang="id-ID" baseline="0" dirty="0"/>
            <a:t>enilaian dapat </a:t>
          </a:r>
          <a:r>
            <a:rPr lang="id-ID" b="0" baseline="0" dirty="0"/>
            <a:t>dilakukan</a:t>
          </a:r>
          <a:r>
            <a:rPr lang="id-ID" baseline="0" dirty="0"/>
            <a:t> dengan menggunakan </a:t>
          </a:r>
          <a:r>
            <a:rPr lang="id-ID" b="1" baseline="0" dirty="0"/>
            <a:t>tes</a:t>
          </a:r>
          <a:r>
            <a:rPr lang="id-ID" baseline="0" dirty="0"/>
            <a:t> maupun </a:t>
          </a:r>
          <a:r>
            <a:rPr lang="id-ID" b="1" baseline="0" dirty="0"/>
            <a:t>non tes</a:t>
          </a:r>
          <a:endParaRPr lang="en-US" b="1" baseline="0" dirty="0"/>
        </a:p>
      </dgm:t>
    </dgm:pt>
    <dgm:pt modelId="{9F7B1B1D-EFE5-41EB-94A8-563C3AAECE5D}" type="parTrans" cxnId="{6F75EEF8-C46D-45DB-9297-097FC1A6E6E2}">
      <dgm:prSet/>
      <dgm:spPr/>
      <dgm:t>
        <a:bodyPr/>
        <a:lstStyle/>
        <a:p>
          <a:endParaRPr lang="id-ID"/>
        </a:p>
      </dgm:t>
    </dgm:pt>
    <dgm:pt modelId="{9BA6A434-D7DD-49AF-9A53-C1F10297A577}" type="sibTrans" cxnId="{6F75EEF8-C46D-45DB-9297-097FC1A6E6E2}">
      <dgm:prSet/>
      <dgm:spPr/>
      <dgm:t>
        <a:bodyPr/>
        <a:lstStyle/>
        <a:p>
          <a:endParaRPr lang="id-ID"/>
        </a:p>
      </dgm:t>
    </dgm:pt>
    <dgm:pt modelId="{D6470AB2-4A5D-41C3-875E-FB9353CE558D}">
      <dgm:prSet/>
      <dgm:spPr/>
      <dgm:t>
        <a:bodyPr/>
        <a:lstStyle/>
        <a:p>
          <a:pPr rtl="0"/>
          <a:r>
            <a:rPr lang="en-US" baseline="0" dirty="0"/>
            <a:t>P</a:t>
          </a:r>
          <a:r>
            <a:rPr lang="id-ID" baseline="0" dirty="0"/>
            <a:t>enilaian yang </a:t>
          </a:r>
          <a:r>
            <a:rPr lang="id-ID" b="0" baseline="0" dirty="0"/>
            <a:t>digunakan</a:t>
          </a:r>
          <a:r>
            <a:rPr lang="id-ID" baseline="0" dirty="0"/>
            <a:t> dapat berupa penilaian </a:t>
          </a:r>
          <a:r>
            <a:rPr lang="id-ID" b="1" baseline="0" dirty="0"/>
            <a:t>pengetahuan, keterampilan, sikap, atau penilaian berupa hasil kerja </a:t>
          </a:r>
          <a:r>
            <a:rPr lang="id-ID" baseline="0" dirty="0"/>
            <a:t>peserta didik.</a:t>
          </a:r>
          <a:endParaRPr lang="en-US" baseline="0" dirty="0"/>
        </a:p>
      </dgm:t>
    </dgm:pt>
    <dgm:pt modelId="{AD734C2F-9299-4B5F-9557-1788DE1066A3}" type="parTrans" cxnId="{BEDABD76-C80C-4473-8516-BAFF3B6EE13C}">
      <dgm:prSet/>
      <dgm:spPr/>
      <dgm:t>
        <a:bodyPr/>
        <a:lstStyle/>
        <a:p>
          <a:endParaRPr lang="id-ID"/>
        </a:p>
      </dgm:t>
    </dgm:pt>
    <dgm:pt modelId="{55B1100C-4A70-40FB-AC66-4BECAE4AA22A}" type="sibTrans" cxnId="{BEDABD76-C80C-4473-8516-BAFF3B6EE13C}">
      <dgm:prSet/>
      <dgm:spPr/>
      <dgm:t>
        <a:bodyPr/>
        <a:lstStyle/>
        <a:p>
          <a:endParaRPr lang="id-ID"/>
        </a:p>
      </dgm:t>
    </dgm:pt>
    <dgm:pt modelId="{683532CD-20AF-4AF8-A3ED-5E115AB63089}" type="pres">
      <dgm:prSet presAssocID="{F9A135DE-C814-4CFA-BB79-6E2A6EED630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0664E-4B2A-48E3-B1C3-C1D3052E1AC3}" type="pres">
      <dgm:prSet presAssocID="{5E67458A-C654-420C-9365-4965791E3C4A}" presName="composite" presStyleCnt="0"/>
      <dgm:spPr/>
    </dgm:pt>
    <dgm:pt modelId="{6A7F7E52-81D7-4754-957A-E40A16E63095}" type="pres">
      <dgm:prSet presAssocID="{5E67458A-C654-420C-9365-4965791E3C4A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718193-C42E-49AF-9B1C-F52521914CC3}" type="pres">
      <dgm:prSet presAssocID="{5E67458A-C654-420C-9365-4965791E3C4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EA094-84FB-4457-9A0D-0F153BB65B12}" type="pres">
      <dgm:prSet presAssocID="{9BA6A434-D7DD-49AF-9A53-C1F10297A577}" presName="spacing" presStyleCnt="0"/>
      <dgm:spPr/>
    </dgm:pt>
    <dgm:pt modelId="{C5C45B61-19B3-42A9-B5E2-77B34D65A8F0}" type="pres">
      <dgm:prSet presAssocID="{D6470AB2-4A5D-41C3-875E-FB9353CE558D}" presName="composite" presStyleCnt="0"/>
      <dgm:spPr/>
    </dgm:pt>
    <dgm:pt modelId="{56CDAC17-349A-4200-834E-81CAF9A64D51}" type="pres">
      <dgm:prSet presAssocID="{D6470AB2-4A5D-41C3-875E-FB9353CE558D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2DDD52-5C29-4ED4-9FA9-6CF3B7CB4B4E}" type="pres">
      <dgm:prSet presAssocID="{D6470AB2-4A5D-41C3-875E-FB9353CE558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C7ECD-55CC-4209-A4F6-B1CC58D2C860}" type="presOf" srcId="{D6470AB2-4A5D-41C3-875E-FB9353CE558D}" destId="{502DDD52-5C29-4ED4-9FA9-6CF3B7CB4B4E}" srcOrd="0" destOrd="0" presId="urn:microsoft.com/office/officeart/2005/8/layout/vList3"/>
    <dgm:cxn modelId="{BEDABD76-C80C-4473-8516-BAFF3B6EE13C}" srcId="{F9A135DE-C814-4CFA-BB79-6E2A6EED630F}" destId="{D6470AB2-4A5D-41C3-875E-FB9353CE558D}" srcOrd="1" destOrd="0" parTransId="{AD734C2F-9299-4B5F-9557-1788DE1066A3}" sibTransId="{55B1100C-4A70-40FB-AC66-4BECAE4AA22A}"/>
    <dgm:cxn modelId="{2AC29D7E-DFB6-43B4-895E-A57EA4DE88FF}" type="presOf" srcId="{5E67458A-C654-420C-9365-4965791E3C4A}" destId="{CF718193-C42E-49AF-9B1C-F52521914CC3}" srcOrd="0" destOrd="0" presId="urn:microsoft.com/office/officeart/2005/8/layout/vList3"/>
    <dgm:cxn modelId="{2ACDFA02-984D-4329-B172-968DDEEDF2F9}" type="presOf" srcId="{F9A135DE-C814-4CFA-BB79-6E2A6EED630F}" destId="{683532CD-20AF-4AF8-A3ED-5E115AB63089}" srcOrd="0" destOrd="0" presId="urn:microsoft.com/office/officeart/2005/8/layout/vList3"/>
    <dgm:cxn modelId="{6F75EEF8-C46D-45DB-9297-097FC1A6E6E2}" srcId="{F9A135DE-C814-4CFA-BB79-6E2A6EED630F}" destId="{5E67458A-C654-420C-9365-4965791E3C4A}" srcOrd="0" destOrd="0" parTransId="{9F7B1B1D-EFE5-41EB-94A8-563C3AAECE5D}" sibTransId="{9BA6A434-D7DD-49AF-9A53-C1F10297A577}"/>
    <dgm:cxn modelId="{9A4B59D2-F66A-4683-BF56-CF894554ADC4}" type="presParOf" srcId="{683532CD-20AF-4AF8-A3ED-5E115AB63089}" destId="{2C40664E-4B2A-48E3-B1C3-C1D3052E1AC3}" srcOrd="0" destOrd="0" presId="urn:microsoft.com/office/officeart/2005/8/layout/vList3"/>
    <dgm:cxn modelId="{EA0226FF-AF7F-421F-9C57-F14CD0D25FBD}" type="presParOf" srcId="{2C40664E-4B2A-48E3-B1C3-C1D3052E1AC3}" destId="{6A7F7E52-81D7-4754-957A-E40A16E63095}" srcOrd="0" destOrd="0" presId="urn:microsoft.com/office/officeart/2005/8/layout/vList3"/>
    <dgm:cxn modelId="{BCF8465B-B9E2-4D40-8124-10AB1B40D8F8}" type="presParOf" srcId="{2C40664E-4B2A-48E3-B1C3-C1D3052E1AC3}" destId="{CF718193-C42E-49AF-9B1C-F52521914CC3}" srcOrd="1" destOrd="0" presId="urn:microsoft.com/office/officeart/2005/8/layout/vList3"/>
    <dgm:cxn modelId="{7C8F3520-A567-4EC0-876B-C3223805C20D}" type="presParOf" srcId="{683532CD-20AF-4AF8-A3ED-5E115AB63089}" destId="{EDBEA094-84FB-4457-9A0D-0F153BB65B12}" srcOrd="1" destOrd="0" presId="urn:microsoft.com/office/officeart/2005/8/layout/vList3"/>
    <dgm:cxn modelId="{9433F72E-C946-4051-A689-6808DC358094}" type="presParOf" srcId="{683532CD-20AF-4AF8-A3ED-5E115AB63089}" destId="{C5C45B61-19B3-42A9-B5E2-77B34D65A8F0}" srcOrd="2" destOrd="0" presId="urn:microsoft.com/office/officeart/2005/8/layout/vList3"/>
    <dgm:cxn modelId="{DD24D238-0B62-4A1B-9B2A-088CAB32A671}" type="presParOf" srcId="{C5C45B61-19B3-42A9-B5E2-77B34D65A8F0}" destId="{56CDAC17-349A-4200-834E-81CAF9A64D51}" srcOrd="0" destOrd="0" presId="urn:microsoft.com/office/officeart/2005/8/layout/vList3"/>
    <dgm:cxn modelId="{F5B2109E-759B-4E29-A6B2-A56690DCB8A9}" type="presParOf" srcId="{C5C45B61-19B3-42A9-B5E2-77B34D65A8F0}" destId="{502DDD52-5C29-4ED4-9FA9-6CF3B7CB4B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A135DE-C814-4CFA-BB79-6E2A6EED630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D6470AB2-4A5D-41C3-875E-FB9353CE558D}">
      <dgm:prSet/>
      <dgm:spPr/>
      <dgm:t>
        <a:bodyPr/>
        <a:lstStyle/>
        <a:p>
          <a:pPr rtl="0"/>
          <a:r>
            <a:rPr lang="en-US" baseline="0" dirty="0"/>
            <a:t>P</a:t>
          </a:r>
          <a:r>
            <a:rPr lang="id-ID" baseline="0" dirty="0"/>
            <a:t>enilaian yang </a:t>
          </a:r>
          <a:r>
            <a:rPr lang="id-ID" b="0" baseline="0" dirty="0"/>
            <a:t>digunakan</a:t>
          </a:r>
          <a:r>
            <a:rPr lang="id-ID" baseline="0" dirty="0"/>
            <a:t> dapat berupa penilaian </a:t>
          </a:r>
          <a:r>
            <a:rPr lang="id-ID" b="1" baseline="0" dirty="0"/>
            <a:t>pengetahuan, keterampilan, sikap, atau penilaian berupa portofolio </a:t>
          </a:r>
          <a:r>
            <a:rPr lang="id-ID" baseline="0" dirty="0"/>
            <a:t>peserta didik.</a:t>
          </a:r>
          <a:endParaRPr lang="en-US" baseline="0" dirty="0"/>
        </a:p>
      </dgm:t>
    </dgm:pt>
    <dgm:pt modelId="{AD734C2F-9299-4B5F-9557-1788DE1066A3}" type="parTrans" cxnId="{BEDABD76-C80C-4473-8516-BAFF3B6EE13C}">
      <dgm:prSet/>
      <dgm:spPr/>
      <dgm:t>
        <a:bodyPr/>
        <a:lstStyle/>
        <a:p>
          <a:endParaRPr lang="id-ID"/>
        </a:p>
      </dgm:t>
    </dgm:pt>
    <dgm:pt modelId="{55B1100C-4A70-40FB-AC66-4BECAE4AA22A}" type="sibTrans" cxnId="{BEDABD76-C80C-4473-8516-BAFF3B6EE13C}">
      <dgm:prSet/>
      <dgm:spPr/>
      <dgm:t>
        <a:bodyPr/>
        <a:lstStyle/>
        <a:p>
          <a:endParaRPr lang="id-ID"/>
        </a:p>
      </dgm:t>
    </dgm:pt>
    <dgm:pt modelId="{683532CD-20AF-4AF8-A3ED-5E115AB63089}" type="pres">
      <dgm:prSet presAssocID="{F9A135DE-C814-4CFA-BB79-6E2A6EED630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C45B61-19B3-42A9-B5E2-77B34D65A8F0}" type="pres">
      <dgm:prSet presAssocID="{D6470AB2-4A5D-41C3-875E-FB9353CE558D}" presName="composite" presStyleCnt="0"/>
      <dgm:spPr/>
    </dgm:pt>
    <dgm:pt modelId="{56CDAC17-349A-4200-834E-81CAF9A64D51}" type="pres">
      <dgm:prSet presAssocID="{D6470AB2-4A5D-41C3-875E-FB9353CE558D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2DDD52-5C29-4ED4-9FA9-6CF3B7CB4B4E}" type="pres">
      <dgm:prSet presAssocID="{D6470AB2-4A5D-41C3-875E-FB9353CE558D}" presName="txShp" presStyleLbl="node1" presStyleIdx="0" presStyleCnt="1" custLinFactNeighborX="-1580" custLinFactNeighborY="-9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ABD76-C80C-4473-8516-BAFF3B6EE13C}" srcId="{F9A135DE-C814-4CFA-BB79-6E2A6EED630F}" destId="{D6470AB2-4A5D-41C3-875E-FB9353CE558D}" srcOrd="0" destOrd="0" parTransId="{AD734C2F-9299-4B5F-9557-1788DE1066A3}" sibTransId="{55B1100C-4A70-40FB-AC66-4BECAE4AA22A}"/>
    <dgm:cxn modelId="{15AC7ECD-55CC-4209-A4F6-B1CC58D2C860}" type="presOf" srcId="{D6470AB2-4A5D-41C3-875E-FB9353CE558D}" destId="{502DDD52-5C29-4ED4-9FA9-6CF3B7CB4B4E}" srcOrd="0" destOrd="0" presId="urn:microsoft.com/office/officeart/2005/8/layout/vList3"/>
    <dgm:cxn modelId="{2ACDFA02-984D-4329-B172-968DDEEDF2F9}" type="presOf" srcId="{F9A135DE-C814-4CFA-BB79-6E2A6EED630F}" destId="{683532CD-20AF-4AF8-A3ED-5E115AB63089}" srcOrd="0" destOrd="0" presId="urn:microsoft.com/office/officeart/2005/8/layout/vList3"/>
    <dgm:cxn modelId="{9433F72E-C946-4051-A689-6808DC358094}" type="presParOf" srcId="{683532CD-20AF-4AF8-A3ED-5E115AB63089}" destId="{C5C45B61-19B3-42A9-B5E2-77B34D65A8F0}" srcOrd="0" destOrd="0" presId="urn:microsoft.com/office/officeart/2005/8/layout/vList3"/>
    <dgm:cxn modelId="{DD24D238-0B62-4A1B-9B2A-088CAB32A671}" type="presParOf" srcId="{C5C45B61-19B3-42A9-B5E2-77B34D65A8F0}" destId="{56CDAC17-349A-4200-834E-81CAF9A64D51}" srcOrd="0" destOrd="0" presId="urn:microsoft.com/office/officeart/2005/8/layout/vList3"/>
    <dgm:cxn modelId="{F5B2109E-759B-4E29-A6B2-A56690DCB8A9}" type="presParOf" srcId="{C5C45B61-19B3-42A9-B5E2-77B34D65A8F0}" destId="{502DDD52-5C29-4ED4-9FA9-6CF3B7CB4B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8DE743-5E56-4752-A148-0769AD1144BB}" type="doc">
      <dgm:prSet loTypeId="urn:microsoft.com/office/officeart/2005/8/layout/cycle8" loCatId="cycle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C0107D92-D295-4E2D-8667-2A9851568A29}">
      <dgm:prSet phldrT="[Text]" custT="1"/>
      <dgm:spPr>
        <a:solidFill>
          <a:srgbClr val="CC0000"/>
        </a:solidFill>
      </dgm:spPr>
      <dgm:t>
        <a:bodyPr/>
        <a:lstStyle/>
        <a:p>
          <a:r>
            <a:rPr lang="en-US" sz="2400" b="1" cap="all" baseline="0" dirty="0" err="1"/>
            <a:t>Pengeta</a:t>
          </a:r>
          <a:r>
            <a:rPr lang="id-ID" sz="2400" b="1" cap="all" baseline="0" dirty="0"/>
            <a:t>-</a:t>
          </a:r>
          <a:r>
            <a:rPr lang="en-US" sz="2400" b="1" cap="all" baseline="0" dirty="0" err="1"/>
            <a:t>huan</a:t>
          </a:r>
          <a:endParaRPr lang="en-US" sz="2400" b="1" cap="all" baseline="0" dirty="0"/>
        </a:p>
      </dgm:t>
    </dgm:pt>
    <dgm:pt modelId="{02548234-84D2-4B77-A46D-EDA3BCDAC748}" type="parTrans" cxnId="{A52BB32D-DEC8-4837-A340-ECBCFD82A0E4}">
      <dgm:prSet/>
      <dgm:spPr/>
      <dgm:t>
        <a:bodyPr/>
        <a:lstStyle/>
        <a:p>
          <a:endParaRPr lang="en-US"/>
        </a:p>
      </dgm:t>
    </dgm:pt>
    <dgm:pt modelId="{7AD04878-7465-4102-90A9-DD3E808893CD}" type="sibTrans" cxnId="{A52BB32D-DEC8-4837-A340-ECBCFD82A0E4}">
      <dgm:prSet/>
      <dgm:spPr/>
      <dgm:t>
        <a:bodyPr/>
        <a:lstStyle/>
        <a:p>
          <a:endParaRPr lang="en-US"/>
        </a:p>
      </dgm:t>
    </dgm:pt>
    <dgm:pt modelId="{97D038B9-08FF-4C3C-82BD-475C655ACA37}">
      <dgm:prSet phldrT="[Text]" custT="1"/>
      <dgm:spPr>
        <a:solidFill>
          <a:srgbClr val="0070C0"/>
        </a:solidFill>
      </dgm:spPr>
      <dgm:t>
        <a:bodyPr anchor="t" anchorCtr="0"/>
        <a:lstStyle/>
        <a:p>
          <a:r>
            <a:rPr lang="en-US" sz="2200" b="1" cap="all" baseline="0" dirty="0" err="1"/>
            <a:t>Keterampilan</a:t>
          </a:r>
          <a:endParaRPr lang="en-US" sz="2200" b="1" cap="all" baseline="0" dirty="0"/>
        </a:p>
      </dgm:t>
    </dgm:pt>
    <dgm:pt modelId="{62E2E241-404D-4FE0-8058-83EC85A3EB66}" type="parTrans" cxnId="{86E3F6FC-6092-4BF6-B712-828EE71D4203}">
      <dgm:prSet/>
      <dgm:spPr/>
      <dgm:t>
        <a:bodyPr/>
        <a:lstStyle/>
        <a:p>
          <a:endParaRPr lang="en-US"/>
        </a:p>
      </dgm:t>
    </dgm:pt>
    <dgm:pt modelId="{7993196F-E523-42D9-BB64-35FA370FA2C9}" type="sibTrans" cxnId="{86E3F6FC-6092-4BF6-B712-828EE71D4203}">
      <dgm:prSet/>
      <dgm:spPr/>
      <dgm:t>
        <a:bodyPr/>
        <a:lstStyle/>
        <a:p>
          <a:endParaRPr lang="en-US"/>
        </a:p>
      </dgm:t>
    </dgm:pt>
    <dgm:pt modelId="{156F02A8-E2F9-4842-BA5D-CF69E4AC07A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b="1" cap="all" baseline="0" dirty="0" err="1">
              <a:latin typeface="Arial" pitchFamily="34" charset="0"/>
              <a:cs typeface="Arial" pitchFamily="34" charset="0"/>
            </a:rPr>
            <a:t>Sikap</a:t>
          </a:r>
          <a:endParaRPr lang="en-US" sz="2400" b="1" cap="all" baseline="0" dirty="0">
            <a:latin typeface="Arial" pitchFamily="34" charset="0"/>
            <a:cs typeface="Arial" pitchFamily="34" charset="0"/>
          </a:endParaRPr>
        </a:p>
      </dgm:t>
    </dgm:pt>
    <dgm:pt modelId="{B21F588C-7785-46C5-86AA-206B271A489F}" type="parTrans" cxnId="{9F7B9081-AE3B-41A5-83D8-6CB9D8BA752C}">
      <dgm:prSet/>
      <dgm:spPr/>
      <dgm:t>
        <a:bodyPr/>
        <a:lstStyle/>
        <a:p>
          <a:endParaRPr lang="en-US"/>
        </a:p>
      </dgm:t>
    </dgm:pt>
    <dgm:pt modelId="{1A45746D-2D4A-4BFA-9F3E-C4CEDA7559ED}" type="sibTrans" cxnId="{9F7B9081-AE3B-41A5-83D8-6CB9D8BA752C}">
      <dgm:prSet/>
      <dgm:spPr/>
      <dgm:t>
        <a:bodyPr/>
        <a:lstStyle/>
        <a:p>
          <a:endParaRPr lang="en-US"/>
        </a:p>
      </dgm:t>
    </dgm:pt>
    <dgm:pt modelId="{CE3531AF-4823-4584-9339-37CFFC9C3264}" type="pres">
      <dgm:prSet presAssocID="{298DE743-5E56-4752-A148-0769AD1144B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1EFFC-1D79-46C6-BB55-6C8D488EB7AA}" type="pres">
      <dgm:prSet presAssocID="{298DE743-5E56-4752-A148-0769AD1144BB}" presName="wedge1" presStyleLbl="node1" presStyleIdx="0" presStyleCnt="3" custLinFactNeighborY="690"/>
      <dgm:spPr/>
      <dgm:t>
        <a:bodyPr/>
        <a:lstStyle/>
        <a:p>
          <a:endParaRPr lang="en-US"/>
        </a:p>
      </dgm:t>
    </dgm:pt>
    <dgm:pt modelId="{B45AF5A9-B979-4827-9152-51BF1D041B4D}" type="pres">
      <dgm:prSet presAssocID="{298DE743-5E56-4752-A148-0769AD1144BB}" presName="dummy1a" presStyleCnt="0"/>
      <dgm:spPr/>
    </dgm:pt>
    <dgm:pt modelId="{AB4AE5F8-00E6-4EFA-80E9-A5976F7FBDB3}" type="pres">
      <dgm:prSet presAssocID="{298DE743-5E56-4752-A148-0769AD1144BB}" presName="dummy1b" presStyleCnt="0"/>
      <dgm:spPr/>
    </dgm:pt>
    <dgm:pt modelId="{8E767C68-59CC-45D7-9A66-A3B420777E79}" type="pres">
      <dgm:prSet presAssocID="{298DE743-5E56-4752-A148-0769AD1144B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1AD6A-C338-4C0A-9498-00A98F90A690}" type="pres">
      <dgm:prSet presAssocID="{298DE743-5E56-4752-A148-0769AD1144BB}" presName="wedge2" presStyleLbl="node1" presStyleIdx="1" presStyleCnt="3" custLinFactNeighborY="-690"/>
      <dgm:spPr/>
      <dgm:t>
        <a:bodyPr/>
        <a:lstStyle/>
        <a:p>
          <a:endParaRPr lang="en-US"/>
        </a:p>
      </dgm:t>
    </dgm:pt>
    <dgm:pt modelId="{4DB1EB5C-5EB3-41E0-A43D-CA99C35C1809}" type="pres">
      <dgm:prSet presAssocID="{298DE743-5E56-4752-A148-0769AD1144BB}" presName="dummy2a" presStyleCnt="0"/>
      <dgm:spPr/>
    </dgm:pt>
    <dgm:pt modelId="{A2ED735D-36AD-48F2-8400-0D04467FF520}" type="pres">
      <dgm:prSet presAssocID="{298DE743-5E56-4752-A148-0769AD1144BB}" presName="dummy2b" presStyleCnt="0"/>
      <dgm:spPr/>
    </dgm:pt>
    <dgm:pt modelId="{0377C12A-BBB1-44C1-9B72-AF9AFF082DEA}" type="pres">
      <dgm:prSet presAssocID="{298DE743-5E56-4752-A148-0769AD1144B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566EA-1AB9-498D-AFC9-413106937D7A}" type="pres">
      <dgm:prSet presAssocID="{298DE743-5E56-4752-A148-0769AD1144BB}" presName="wedge3" presStyleLbl="node1" presStyleIdx="2" presStyleCnt="3" custLinFactNeighborX="1034"/>
      <dgm:spPr/>
      <dgm:t>
        <a:bodyPr/>
        <a:lstStyle/>
        <a:p>
          <a:endParaRPr lang="en-US"/>
        </a:p>
      </dgm:t>
    </dgm:pt>
    <dgm:pt modelId="{19F4C10C-DE97-4579-881E-03CCB859ED84}" type="pres">
      <dgm:prSet presAssocID="{298DE743-5E56-4752-A148-0769AD1144BB}" presName="dummy3a" presStyleCnt="0"/>
      <dgm:spPr/>
    </dgm:pt>
    <dgm:pt modelId="{77493C00-F672-4BA1-9245-EBCEDD7C0447}" type="pres">
      <dgm:prSet presAssocID="{298DE743-5E56-4752-A148-0769AD1144BB}" presName="dummy3b" presStyleCnt="0"/>
      <dgm:spPr/>
    </dgm:pt>
    <dgm:pt modelId="{AA5C6C46-B5F6-411E-BF2D-F9771FDFC4D2}" type="pres">
      <dgm:prSet presAssocID="{298DE743-5E56-4752-A148-0769AD1144B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9729A-9AD3-45F5-9EE2-AA1FCE953943}" type="pres">
      <dgm:prSet presAssocID="{7AD04878-7465-4102-90A9-DD3E808893CD}" presName="arrowWedge1" presStyleLbl="fgSibTrans2D1" presStyleIdx="0" presStyleCnt="3"/>
      <dgm:spPr/>
    </dgm:pt>
    <dgm:pt modelId="{302E5230-2524-4C5E-BCDB-49C92A10D6D2}" type="pres">
      <dgm:prSet presAssocID="{7993196F-E523-42D9-BB64-35FA370FA2C9}" presName="arrowWedge2" presStyleLbl="fgSibTrans2D1" presStyleIdx="1" presStyleCnt="3"/>
      <dgm:spPr/>
    </dgm:pt>
    <dgm:pt modelId="{A7EB1F68-3A82-4541-BEA3-974DEA47FC97}" type="pres">
      <dgm:prSet presAssocID="{1A45746D-2D4A-4BFA-9F3E-C4CEDA7559ED}" presName="arrowWedge3" presStyleLbl="fgSibTrans2D1" presStyleIdx="2" presStyleCnt="3"/>
      <dgm:spPr/>
    </dgm:pt>
  </dgm:ptLst>
  <dgm:cxnLst>
    <dgm:cxn modelId="{1496760B-EA3F-43B1-B02A-3D74BA347838}" type="presOf" srcId="{298DE743-5E56-4752-A148-0769AD1144BB}" destId="{CE3531AF-4823-4584-9339-37CFFC9C3264}" srcOrd="0" destOrd="0" presId="urn:microsoft.com/office/officeart/2005/8/layout/cycle8"/>
    <dgm:cxn modelId="{A52BB32D-DEC8-4837-A340-ECBCFD82A0E4}" srcId="{298DE743-5E56-4752-A148-0769AD1144BB}" destId="{C0107D92-D295-4E2D-8667-2A9851568A29}" srcOrd="0" destOrd="0" parTransId="{02548234-84D2-4B77-A46D-EDA3BCDAC748}" sibTransId="{7AD04878-7465-4102-90A9-DD3E808893CD}"/>
    <dgm:cxn modelId="{C1E9BAD7-032E-453B-BF8C-58F530640EB6}" type="presOf" srcId="{C0107D92-D295-4E2D-8667-2A9851568A29}" destId="{8E767C68-59CC-45D7-9A66-A3B420777E79}" srcOrd="1" destOrd="0" presId="urn:microsoft.com/office/officeart/2005/8/layout/cycle8"/>
    <dgm:cxn modelId="{66F4BB5A-33DD-4076-B820-48AD52D87461}" type="presOf" srcId="{156F02A8-E2F9-4842-BA5D-CF69E4AC07AA}" destId="{AA5C6C46-B5F6-411E-BF2D-F9771FDFC4D2}" srcOrd="1" destOrd="0" presId="urn:microsoft.com/office/officeart/2005/8/layout/cycle8"/>
    <dgm:cxn modelId="{0FB1CC29-2FA6-48C4-BD49-847FA02E476A}" type="presOf" srcId="{97D038B9-08FF-4C3C-82BD-475C655ACA37}" destId="{0377C12A-BBB1-44C1-9B72-AF9AFF082DEA}" srcOrd="1" destOrd="0" presId="urn:microsoft.com/office/officeart/2005/8/layout/cycle8"/>
    <dgm:cxn modelId="{CA30BC81-73A1-475C-9595-D708D1561FB2}" type="presOf" srcId="{C0107D92-D295-4E2D-8667-2A9851568A29}" destId="{CC91EFFC-1D79-46C6-BB55-6C8D488EB7AA}" srcOrd="0" destOrd="0" presId="urn:microsoft.com/office/officeart/2005/8/layout/cycle8"/>
    <dgm:cxn modelId="{9F7B9081-AE3B-41A5-83D8-6CB9D8BA752C}" srcId="{298DE743-5E56-4752-A148-0769AD1144BB}" destId="{156F02A8-E2F9-4842-BA5D-CF69E4AC07AA}" srcOrd="2" destOrd="0" parTransId="{B21F588C-7785-46C5-86AA-206B271A489F}" sibTransId="{1A45746D-2D4A-4BFA-9F3E-C4CEDA7559ED}"/>
    <dgm:cxn modelId="{D11A9FBD-EA5D-4EF0-B59C-15864C2EB6EE}" type="presOf" srcId="{97D038B9-08FF-4C3C-82BD-475C655ACA37}" destId="{5E11AD6A-C338-4C0A-9498-00A98F90A690}" srcOrd="0" destOrd="0" presId="urn:microsoft.com/office/officeart/2005/8/layout/cycle8"/>
    <dgm:cxn modelId="{86E3F6FC-6092-4BF6-B712-828EE71D4203}" srcId="{298DE743-5E56-4752-A148-0769AD1144BB}" destId="{97D038B9-08FF-4C3C-82BD-475C655ACA37}" srcOrd="1" destOrd="0" parTransId="{62E2E241-404D-4FE0-8058-83EC85A3EB66}" sibTransId="{7993196F-E523-42D9-BB64-35FA370FA2C9}"/>
    <dgm:cxn modelId="{43550E31-2BC4-4A1F-9B2C-5ACD5D474FF9}" type="presOf" srcId="{156F02A8-E2F9-4842-BA5D-CF69E4AC07AA}" destId="{5E4566EA-1AB9-498D-AFC9-413106937D7A}" srcOrd="0" destOrd="0" presId="urn:microsoft.com/office/officeart/2005/8/layout/cycle8"/>
    <dgm:cxn modelId="{46DD4B44-6B48-46CE-8F8F-D832C974C89C}" type="presParOf" srcId="{CE3531AF-4823-4584-9339-37CFFC9C3264}" destId="{CC91EFFC-1D79-46C6-BB55-6C8D488EB7AA}" srcOrd="0" destOrd="0" presId="urn:microsoft.com/office/officeart/2005/8/layout/cycle8"/>
    <dgm:cxn modelId="{03E61AF4-C0ED-4526-B54C-CB1433FCBB76}" type="presParOf" srcId="{CE3531AF-4823-4584-9339-37CFFC9C3264}" destId="{B45AF5A9-B979-4827-9152-51BF1D041B4D}" srcOrd="1" destOrd="0" presId="urn:microsoft.com/office/officeart/2005/8/layout/cycle8"/>
    <dgm:cxn modelId="{85DCE61A-6918-4B19-9E39-6D81CFDA7015}" type="presParOf" srcId="{CE3531AF-4823-4584-9339-37CFFC9C3264}" destId="{AB4AE5F8-00E6-4EFA-80E9-A5976F7FBDB3}" srcOrd="2" destOrd="0" presId="urn:microsoft.com/office/officeart/2005/8/layout/cycle8"/>
    <dgm:cxn modelId="{4DE41361-8642-4606-9D06-085EA90F77F5}" type="presParOf" srcId="{CE3531AF-4823-4584-9339-37CFFC9C3264}" destId="{8E767C68-59CC-45D7-9A66-A3B420777E79}" srcOrd="3" destOrd="0" presId="urn:microsoft.com/office/officeart/2005/8/layout/cycle8"/>
    <dgm:cxn modelId="{0F2A054A-FE97-4E6A-A5AB-65F6D46C7D94}" type="presParOf" srcId="{CE3531AF-4823-4584-9339-37CFFC9C3264}" destId="{5E11AD6A-C338-4C0A-9498-00A98F90A690}" srcOrd="4" destOrd="0" presId="urn:microsoft.com/office/officeart/2005/8/layout/cycle8"/>
    <dgm:cxn modelId="{001AEFC5-33E3-4A01-9113-8A8293EDC326}" type="presParOf" srcId="{CE3531AF-4823-4584-9339-37CFFC9C3264}" destId="{4DB1EB5C-5EB3-41E0-A43D-CA99C35C1809}" srcOrd="5" destOrd="0" presId="urn:microsoft.com/office/officeart/2005/8/layout/cycle8"/>
    <dgm:cxn modelId="{46700EA2-804C-422B-B2EF-BDC5262993F6}" type="presParOf" srcId="{CE3531AF-4823-4584-9339-37CFFC9C3264}" destId="{A2ED735D-36AD-48F2-8400-0D04467FF520}" srcOrd="6" destOrd="0" presId="urn:microsoft.com/office/officeart/2005/8/layout/cycle8"/>
    <dgm:cxn modelId="{6CB276A9-A34B-4B84-98C4-0B863B1EA539}" type="presParOf" srcId="{CE3531AF-4823-4584-9339-37CFFC9C3264}" destId="{0377C12A-BBB1-44C1-9B72-AF9AFF082DEA}" srcOrd="7" destOrd="0" presId="urn:microsoft.com/office/officeart/2005/8/layout/cycle8"/>
    <dgm:cxn modelId="{DE01C5CF-499B-4BE3-9574-D68B26A941E8}" type="presParOf" srcId="{CE3531AF-4823-4584-9339-37CFFC9C3264}" destId="{5E4566EA-1AB9-498D-AFC9-413106937D7A}" srcOrd="8" destOrd="0" presId="urn:microsoft.com/office/officeart/2005/8/layout/cycle8"/>
    <dgm:cxn modelId="{BBD11269-3A6F-48BF-9CD9-96707EB6B859}" type="presParOf" srcId="{CE3531AF-4823-4584-9339-37CFFC9C3264}" destId="{19F4C10C-DE97-4579-881E-03CCB859ED84}" srcOrd="9" destOrd="0" presId="urn:microsoft.com/office/officeart/2005/8/layout/cycle8"/>
    <dgm:cxn modelId="{5967E242-E4D2-4450-9257-C07D3EE89BA9}" type="presParOf" srcId="{CE3531AF-4823-4584-9339-37CFFC9C3264}" destId="{77493C00-F672-4BA1-9245-EBCEDD7C0447}" srcOrd="10" destOrd="0" presId="urn:microsoft.com/office/officeart/2005/8/layout/cycle8"/>
    <dgm:cxn modelId="{951E9FE8-E59C-49DC-A466-B4FBA25B64AE}" type="presParOf" srcId="{CE3531AF-4823-4584-9339-37CFFC9C3264}" destId="{AA5C6C46-B5F6-411E-BF2D-F9771FDFC4D2}" srcOrd="11" destOrd="0" presId="urn:microsoft.com/office/officeart/2005/8/layout/cycle8"/>
    <dgm:cxn modelId="{7AB60DD2-219D-459F-AFA4-DD661B5CFC4A}" type="presParOf" srcId="{CE3531AF-4823-4584-9339-37CFFC9C3264}" destId="{04C9729A-9AD3-45F5-9EE2-AA1FCE953943}" srcOrd="12" destOrd="0" presId="urn:microsoft.com/office/officeart/2005/8/layout/cycle8"/>
    <dgm:cxn modelId="{2F3F359A-9471-41F5-9618-28B713713A50}" type="presParOf" srcId="{CE3531AF-4823-4584-9339-37CFFC9C3264}" destId="{302E5230-2524-4C5E-BCDB-49C92A10D6D2}" srcOrd="13" destOrd="0" presId="urn:microsoft.com/office/officeart/2005/8/layout/cycle8"/>
    <dgm:cxn modelId="{F8F9C5FE-868C-4E53-8D18-7EB3CC69BF17}" type="presParOf" srcId="{CE3531AF-4823-4584-9339-37CFFC9C3264}" destId="{A7EB1F68-3A82-4541-BEA3-974DEA47FC9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7B902-0121-4B76-8420-15507D31CF1E}">
      <dsp:nvSpPr>
        <dsp:cNvPr id="0" name=""/>
        <dsp:cNvSpPr/>
      </dsp:nvSpPr>
      <dsp:spPr>
        <a:xfrm>
          <a:off x="3788228" y="0"/>
          <a:ext cx="1262742" cy="725609"/>
        </a:xfrm>
        <a:prstGeom prst="trapezoid">
          <a:avLst>
            <a:gd name="adj" fmla="val 870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/>
            <a:t>1</a:t>
          </a:r>
          <a:endParaRPr lang="en-US" sz="4600" kern="1200" dirty="0"/>
        </a:p>
      </dsp:txBody>
      <dsp:txXfrm>
        <a:off x="3788228" y="0"/>
        <a:ext cx="1262742" cy="725609"/>
      </dsp:txXfrm>
    </dsp:sp>
    <dsp:sp modelId="{600144E9-80B1-420B-8EE3-9803B3729F8E}">
      <dsp:nvSpPr>
        <dsp:cNvPr id="0" name=""/>
        <dsp:cNvSpPr/>
      </dsp:nvSpPr>
      <dsp:spPr>
        <a:xfrm>
          <a:off x="3156857" y="725609"/>
          <a:ext cx="2525485" cy="725609"/>
        </a:xfrm>
        <a:prstGeom prst="trapezoid">
          <a:avLst>
            <a:gd name="adj" fmla="val 870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/>
            <a:t>2</a:t>
          </a:r>
          <a:endParaRPr lang="en-US" sz="4600" kern="1200" dirty="0"/>
        </a:p>
      </dsp:txBody>
      <dsp:txXfrm>
        <a:off x="3598817" y="725609"/>
        <a:ext cx="1641565" cy="725609"/>
      </dsp:txXfrm>
    </dsp:sp>
    <dsp:sp modelId="{E8980ADE-DBBA-44EF-ABEC-DFCF2D5E96BE}">
      <dsp:nvSpPr>
        <dsp:cNvPr id="0" name=""/>
        <dsp:cNvSpPr/>
      </dsp:nvSpPr>
      <dsp:spPr>
        <a:xfrm>
          <a:off x="2525485" y="1451219"/>
          <a:ext cx="3788228" cy="725609"/>
        </a:xfrm>
        <a:prstGeom prst="trapezoid">
          <a:avLst>
            <a:gd name="adj" fmla="val 870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/>
            <a:t>3</a:t>
          </a:r>
          <a:endParaRPr lang="en-US" sz="4600" kern="1200" dirty="0"/>
        </a:p>
      </dsp:txBody>
      <dsp:txXfrm>
        <a:off x="3188425" y="1451219"/>
        <a:ext cx="2462348" cy="725609"/>
      </dsp:txXfrm>
    </dsp:sp>
    <dsp:sp modelId="{1839C89E-EB76-4227-BFF5-33FFB928FB4D}">
      <dsp:nvSpPr>
        <dsp:cNvPr id="0" name=""/>
        <dsp:cNvSpPr/>
      </dsp:nvSpPr>
      <dsp:spPr>
        <a:xfrm>
          <a:off x="1894114" y="2176829"/>
          <a:ext cx="5050971" cy="725609"/>
        </a:xfrm>
        <a:prstGeom prst="trapezoid">
          <a:avLst>
            <a:gd name="adj" fmla="val 870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/>
            <a:t>4</a:t>
          </a:r>
          <a:endParaRPr lang="en-US" sz="4600" kern="1200" dirty="0"/>
        </a:p>
      </dsp:txBody>
      <dsp:txXfrm>
        <a:off x="2778034" y="2176829"/>
        <a:ext cx="3283131" cy="725609"/>
      </dsp:txXfrm>
    </dsp:sp>
    <dsp:sp modelId="{0D2C4BEA-4BAC-4340-BD25-A14F1190C753}">
      <dsp:nvSpPr>
        <dsp:cNvPr id="0" name=""/>
        <dsp:cNvSpPr/>
      </dsp:nvSpPr>
      <dsp:spPr>
        <a:xfrm>
          <a:off x="1262742" y="2902438"/>
          <a:ext cx="6313714" cy="725609"/>
        </a:xfrm>
        <a:prstGeom prst="trapezoid">
          <a:avLst>
            <a:gd name="adj" fmla="val 870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/>
            <a:t>5</a:t>
          </a:r>
          <a:endParaRPr lang="en-US" sz="4600" kern="1200" dirty="0"/>
        </a:p>
      </dsp:txBody>
      <dsp:txXfrm>
        <a:off x="2367642" y="2902438"/>
        <a:ext cx="4103914" cy="725609"/>
      </dsp:txXfrm>
    </dsp:sp>
    <dsp:sp modelId="{5DCA3BBA-96FA-4A8D-8122-FF689F8A4D40}">
      <dsp:nvSpPr>
        <dsp:cNvPr id="0" name=""/>
        <dsp:cNvSpPr/>
      </dsp:nvSpPr>
      <dsp:spPr>
        <a:xfrm>
          <a:off x="631371" y="3628048"/>
          <a:ext cx="7576457" cy="725609"/>
        </a:xfrm>
        <a:prstGeom prst="trapezoid">
          <a:avLst>
            <a:gd name="adj" fmla="val 870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/>
            <a:t>6</a:t>
          </a:r>
          <a:endParaRPr lang="en-US" sz="4600" kern="1200" dirty="0"/>
        </a:p>
      </dsp:txBody>
      <dsp:txXfrm>
        <a:off x="1957251" y="3628048"/>
        <a:ext cx="4924697" cy="725609"/>
      </dsp:txXfrm>
    </dsp:sp>
    <dsp:sp modelId="{1B91341A-73F4-4BE1-9A6B-334A99C44431}">
      <dsp:nvSpPr>
        <dsp:cNvPr id="0" name=""/>
        <dsp:cNvSpPr/>
      </dsp:nvSpPr>
      <dsp:spPr>
        <a:xfrm>
          <a:off x="0" y="4353658"/>
          <a:ext cx="8839200" cy="725609"/>
        </a:xfrm>
        <a:prstGeom prst="trapezoid">
          <a:avLst>
            <a:gd name="adj" fmla="val 870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/>
            <a:t>7</a:t>
          </a:r>
          <a:endParaRPr lang="en-US" sz="4600" kern="1200" dirty="0"/>
        </a:p>
      </dsp:txBody>
      <dsp:txXfrm>
        <a:off x="1546859" y="4353658"/>
        <a:ext cx="5745480" cy="725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7B902-0121-4B76-8420-15507D31CF1E}">
      <dsp:nvSpPr>
        <dsp:cNvPr id="0" name=""/>
        <dsp:cNvSpPr/>
      </dsp:nvSpPr>
      <dsp:spPr>
        <a:xfrm>
          <a:off x="3788228" y="0"/>
          <a:ext cx="1262742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788228" y="0"/>
        <a:ext cx="1262742" cy="747381"/>
      </dsp:txXfrm>
    </dsp:sp>
    <dsp:sp modelId="{600144E9-80B1-420B-8EE3-9803B3729F8E}">
      <dsp:nvSpPr>
        <dsp:cNvPr id="0" name=""/>
        <dsp:cNvSpPr/>
      </dsp:nvSpPr>
      <dsp:spPr>
        <a:xfrm>
          <a:off x="3156857" y="747381"/>
          <a:ext cx="2525485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598817" y="747381"/>
        <a:ext cx="1641565" cy="747381"/>
      </dsp:txXfrm>
    </dsp:sp>
    <dsp:sp modelId="{E8980ADE-DBBA-44EF-ABEC-DFCF2D5E96BE}">
      <dsp:nvSpPr>
        <dsp:cNvPr id="0" name=""/>
        <dsp:cNvSpPr/>
      </dsp:nvSpPr>
      <dsp:spPr>
        <a:xfrm>
          <a:off x="2525485" y="1494762"/>
          <a:ext cx="3788228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188425" y="1494762"/>
        <a:ext cx="2462348" cy="747381"/>
      </dsp:txXfrm>
    </dsp:sp>
    <dsp:sp modelId="{1839C89E-EB76-4227-BFF5-33FFB928FB4D}">
      <dsp:nvSpPr>
        <dsp:cNvPr id="0" name=""/>
        <dsp:cNvSpPr/>
      </dsp:nvSpPr>
      <dsp:spPr>
        <a:xfrm>
          <a:off x="1894114" y="2242143"/>
          <a:ext cx="5050971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778034" y="2242143"/>
        <a:ext cx="3283131" cy="747381"/>
      </dsp:txXfrm>
    </dsp:sp>
    <dsp:sp modelId="{0D2C4BEA-4BAC-4340-BD25-A14F1190C753}">
      <dsp:nvSpPr>
        <dsp:cNvPr id="0" name=""/>
        <dsp:cNvSpPr/>
      </dsp:nvSpPr>
      <dsp:spPr>
        <a:xfrm>
          <a:off x="1262742" y="2989524"/>
          <a:ext cx="6313714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367642" y="2989524"/>
        <a:ext cx="4103914" cy="747381"/>
      </dsp:txXfrm>
    </dsp:sp>
    <dsp:sp modelId="{5DCA3BBA-96FA-4A8D-8122-FF689F8A4D40}">
      <dsp:nvSpPr>
        <dsp:cNvPr id="0" name=""/>
        <dsp:cNvSpPr/>
      </dsp:nvSpPr>
      <dsp:spPr>
        <a:xfrm>
          <a:off x="631371" y="3736905"/>
          <a:ext cx="7576457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957251" y="3736905"/>
        <a:ext cx="4924697" cy="747381"/>
      </dsp:txXfrm>
    </dsp:sp>
    <dsp:sp modelId="{1B91341A-73F4-4BE1-9A6B-334A99C44431}">
      <dsp:nvSpPr>
        <dsp:cNvPr id="0" name=""/>
        <dsp:cNvSpPr/>
      </dsp:nvSpPr>
      <dsp:spPr>
        <a:xfrm>
          <a:off x="0" y="4484286"/>
          <a:ext cx="8839199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546860" y="4484286"/>
        <a:ext cx="5745480" cy="747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7B902-0121-4B76-8420-15507D31CF1E}">
      <dsp:nvSpPr>
        <dsp:cNvPr id="0" name=""/>
        <dsp:cNvSpPr/>
      </dsp:nvSpPr>
      <dsp:spPr>
        <a:xfrm>
          <a:off x="3788228" y="0"/>
          <a:ext cx="1262742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788228" y="0"/>
        <a:ext cx="1262742" cy="747381"/>
      </dsp:txXfrm>
    </dsp:sp>
    <dsp:sp modelId="{600144E9-80B1-420B-8EE3-9803B3729F8E}">
      <dsp:nvSpPr>
        <dsp:cNvPr id="0" name=""/>
        <dsp:cNvSpPr/>
      </dsp:nvSpPr>
      <dsp:spPr>
        <a:xfrm>
          <a:off x="3156857" y="747381"/>
          <a:ext cx="2525485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598817" y="747381"/>
        <a:ext cx="1641565" cy="747381"/>
      </dsp:txXfrm>
    </dsp:sp>
    <dsp:sp modelId="{E8980ADE-DBBA-44EF-ABEC-DFCF2D5E96BE}">
      <dsp:nvSpPr>
        <dsp:cNvPr id="0" name=""/>
        <dsp:cNvSpPr/>
      </dsp:nvSpPr>
      <dsp:spPr>
        <a:xfrm>
          <a:off x="2525485" y="1494762"/>
          <a:ext cx="3788228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188425" y="1494762"/>
        <a:ext cx="2462348" cy="747381"/>
      </dsp:txXfrm>
    </dsp:sp>
    <dsp:sp modelId="{1839C89E-EB76-4227-BFF5-33FFB928FB4D}">
      <dsp:nvSpPr>
        <dsp:cNvPr id="0" name=""/>
        <dsp:cNvSpPr/>
      </dsp:nvSpPr>
      <dsp:spPr>
        <a:xfrm>
          <a:off x="1894114" y="2242143"/>
          <a:ext cx="5050971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778034" y="2242143"/>
        <a:ext cx="3283131" cy="747381"/>
      </dsp:txXfrm>
    </dsp:sp>
    <dsp:sp modelId="{0D2C4BEA-4BAC-4340-BD25-A14F1190C753}">
      <dsp:nvSpPr>
        <dsp:cNvPr id="0" name=""/>
        <dsp:cNvSpPr/>
      </dsp:nvSpPr>
      <dsp:spPr>
        <a:xfrm>
          <a:off x="1262742" y="2989524"/>
          <a:ext cx="6313714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367642" y="2989524"/>
        <a:ext cx="4103914" cy="747381"/>
      </dsp:txXfrm>
    </dsp:sp>
    <dsp:sp modelId="{5DCA3BBA-96FA-4A8D-8122-FF689F8A4D40}">
      <dsp:nvSpPr>
        <dsp:cNvPr id="0" name=""/>
        <dsp:cNvSpPr/>
      </dsp:nvSpPr>
      <dsp:spPr>
        <a:xfrm>
          <a:off x="631371" y="3736905"/>
          <a:ext cx="7576457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957251" y="3736905"/>
        <a:ext cx="4924697" cy="747381"/>
      </dsp:txXfrm>
    </dsp:sp>
    <dsp:sp modelId="{1B91341A-73F4-4BE1-9A6B-334A99C44431}">
      <dsp:nvSpPr>
        <dsp:cNvPr id="0" name=""/>
        <dsp:cNvSpPr/>
      </dsp:nvSpPr>
      <dsp:spPr>
        <a:xfrm>
          <a:off x="0" y="4484286"/>
          <a:ext cx="8839199" cy="747381"/>
        </a:xfrm>
        <a:prstGeom prst="trapezoid">
          <a:avLst>
            <a:gd name="adj" fmla="val 844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546860" y="4484286"/>
        <a:ext cx="5745480" cy="747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AC63-03DB-460C-BFE0-E880603AAE7C}">
      <dsp:nvSpPr>
        <dsp:cNvPr id="0" name=""/>
        <dsp:cNvSpPr/>
      </dsp:nvSpPr>
      <dsp:spPr>
        <a:xfrm>
          <a:off x="0" y="0"/>
          <a:ext cx="8229600" cy="2046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0" i="1" kern="1200" baseline="0" dirty="0">
              <a:solidFill>
                <a:schemeClr val="tx1"/>
              </a:solidFill>
            </a:rPr>
            <a:t>Discovery learning </a:t>
          </a:r>
          <a:r>
            <a:rPr lang="id-ID" sz="2100" b="0" kern="1200" baseline="0" dirty="0">
              <a:solidFill>
                <a:schemeClr val="tx1"/>
              </a:solidFill>
            </a:rPr>
            <a:t>mempunyai prinsip yang sama dengan </a:t>
          </a:r>
          <a:r>
            <a:rPr lang="id-ID" sz="2100" b="0" i="1" kern="1200" baseline="0" dirty="0">
              <a:solidFill>
                <a:schemeClr val="tx1"/>
              </a:solidFill>
            </a:rPr>
            <a:t>problem based learning </a:t>
          </a:r>
          <a:r>
            <a:rPr lang="id-ID" sz="2100" b="0" kern="1200" baseline="0" dirty="0">
              <a:solidFill>
                <a:schemeClr val="tx1"/>
              </a:solidFill>
            </a:rPr>
            <a:t>dan </a:t>
          </a:r>
          <a:r>
            <a:rPr lang="id-ID" sz="2100" b="0" i="1" kern="1200" baseline="0" dirty="0">
              <a:solidFill>
                <a:schemeClr val="tx1"/>
              </a:solidFill>
            </a:rPr>
            <a:t>inquiry learning</a:t>
          </a:r>
          <a:r>
            <a:rPr lang="id-ID" sz="2100" b="0" kern="1200" baseline="0" dirty="0">
              <a:solidFill>
                <a:schemeClr val="tx1"/>
              </a:solidFill>
            </a:rPr>
            <a:t>. Pada </a:t>
          </a:r>
          <a:r>
            <a:rPr lang="id-ID" sz="2100" b="0" i="1" kern="1200" baseline="0" dirty="0">
              <a:solidFill>
                <a:schemeClr val="tx1"/>
              </a:solidFill>
            </a:rPr>
            <a:t>discovery learning </a:t>
          </a:r>
          <a:r>
            <a:rPr lang="id-ID" sz="2100" b="0" kern="1200" baseline="0" dirty="0">
              <a:solidFill>
                <a:schemeClr val="tx1"/>
              </a:solidFill>
            </a:rPr>
            <a:t>lebih menekankan pada ditemukannya konsep atau prinsip yang sebelumnya tidak diketahui. Masalah yang dihadapkan kepada peserta didik adalah semacam masalah yang direkayasa oleh guru. </a:t>
          </a:r>
          <a:endParaRPr lang="en-US" sz="2100" b="0" kern="1200" baseline="0" dirty="0">
            <a:solidFill>
              <a:schemeClr val="tx1"/>
            </a:solidFill>
          </a:endParaRPr>
        </a:p>
      </dsp:txBody>
      <dsp:txXfrm>
        <a:off x="99902" y="99902"/>
        <a:ext cx="8029796" cy="1846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49F91-FC76-4A0B-A36C-B9047B99A388}">
      <dsp:nvSpPr>
        <dsp:cNvPr id="0" name=""/>
        <dsp:cNvSpPr/>
      </dsp:nvSpPr>
      <dsp:spPr>
        <a:xfrm>
          <a:off x="0" y="1758983"/>
          <a:ext cx="8763000" cy="136890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i="1" kern="1200" baseline="0" dirty="0"/>
            <a:t>Dalam discovery </a:t>
          </a:r>
          <a:r>
            <a:rPr lang="en-US" sz="2000" i="1" kern="1200" baseline="0" dirty="0"/>
            <a:t>l</a:t>
          </a:r>
          <a:r>
            <a:rPr lang="id-ID" sz="2000" i="1" kern="1200" baseline="0" dirty="0"/>
            <a:t>earning,</a:t>
          </a:r>
          <a:r>
            <a:rPr lang="id-ID" sz="2000" kern="1200" baseline="0" dirty="0"/>
            <a:t> peserta didik dituntut untuk melakukan berbagai aktivitas menghimpun informasi, membandingkan, mengkategorikan, menganalisis, mengintegrasikan, dan menyimpulkan yang dapat memungkinkan terjadinya </a:t>
          </a:r>
          <a:r>
            <a:rPr lang="id-ID" sz="2000" b="1" kern="1200" baseline="0" dirty="0"/>
            <a:t>generalisasi.</a:t>
          </a:r>
          <a:endParaRPr lang="en-US" sz="2000" b="1" kern="1200" baseline="0" dirty="0"/>
        </a:p>
      </dsp:txBody>
      <dsp:txXfrm>
        <a:off x="66824" y="1825807"/>
        <a:ext cx="8629352" cy="1235252"/>
      </dsp:txXfrm>
    </dsp:sp>
    <dsp:sp modelId="{B4DCAF65-7668-4C4D-B96B-3AC34EED408F}">
      <dsp:nvSpPr>
        <dsp:cNvPr id="0" name=""/>
        <dsp:cNvSpPr/>
      </dsp:nvSpPr>
      <dsp:spPr>
        <a:xfrm>
          <a:off x="0" y="35313"/>
          <a:ext cx="8763000" cy="1368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baseline="0" dirty="0"/>
            <a:t>Discovery learning adalah model pembelajaran dimana materi yang akan disampaikan tidak disampaikan dalam bentuk final akan tetapi peserta didik didorong untuk mengidentifikasi apa yang ingin diketahuinya dengan mengorganisasi (</a:t>
          </a:r>
          <a:r>
            <a:rPr lang="id-ID" sz="2000" b="1" kern="1200" baseline="0" dirty="0"/>
            <a:t>mengkonstruksi</a:t>
          </a:r>
          <a:r>
            <a:rPr lang="id-ID" sz="2000" kern="1200" baseline="0" dirty="0"/>
            <a:t>) sendiri pemahamannya.</a:t>
          </a:r>
          <a:endParaRPr lang="en-GB" sz="2000" kern="1200" baseline="0" dirty="0"/>
        </a:p>
      </dsp:txBody>
      <dsp:txXfrm>
        <a:off x="66824" y="102137"/>
        <a:ext cx="8629352" cy="1235252"/>
      </dsp:txXfrm>
    </dsp:sp>
    <dsp:sp modelId="{50FEC28C-E78F-432C-8D79-89D221D0187C}">
      <dsp:nvSpPr>
        <dsp:cNvPr id="0" name=""/>
        <dsp:cNvSpPr/>
      </dsp:nvSpPr>
      <dsp:spPr>
        <a:xfrm>
          <a:off x="0" y="3599965"/>
          <a:ext cx="8763000" cy="13689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/>
            <a:t>P</a:t>
          </a:r>
          <a:r>
            <a:rPr lang="id-ID" sz="2000" kern="1200" baseline="0" dirty="0"/>
            <a:t>eserta didik dikatakan memahami suatu konsep apabila mengetahui </a:t>
          </a:r>
          <a:r>
            <a:rPr lang="en-US" sz="2000" kern="1200" baseline="0" dirty="0"/>
            <a:t>lima</a:t>
          </a:r>
          <a:r>
            <a:rPr lang="id-ID" sz="2000" kern="1200" baseline="0" dirty="0"/>
            <a:t> unsur dari konsep itu, meliputi: (1) nama; (2) contoh-contohnya baik yang positif maupun yang negati</a:t>
          </a:r>
          <a:r>
            <a:rPr lang="en-US" sz="2000" kern="1200" baseline="0" dirty="0"/>
            <a:t>f</a:t>
          </a:r>
          <a:r>
            <a:rPr lang="id-ID" sz="2000" kern="1200" baseline="0" dirty="0"/>
            <a:t>; (3) karakteristik, baik yang pokok maupun tidak; (4) rentangan karakteristik; dan (5) kaidah. </a:t>
          </a:r>
          <a:endParaRPr lang="en-US" sz="2000" kern="1200" baseline="0" dirty="0"/>
        </a:p>
      </dsp:txBody>
      <dsp:txXfrm>
        <a:off x="66824" y="3666789"/>
        <a:ext cx="8629352" cy="1235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CC084-44A1-4E9B-9849-15B82B44C430}">
      <dsp:nvSpPr>
        <dsp:cNvPr id="0" name=""/>
        <dsp:cNvSpPr/>
      </dsp:nvSpPr>
      <dsp:spPr>
        <a:xfrm>
          <a:off x="0" y="0"/>
          <a:ext cx="8534400" cy="633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baseline="0" dirty="0"/>
            <a:t>Langkah Persiapan </a:t>
          </a:r>
          <a:endParaRPr lang="en-US" sz="3200" b="1" kern="1200" baseline="0" dirty="0"/>
        </a:p>
      </dsp:txBody>
      <dsp:txXfrm>
        <a:off x="30922" y="30922"/>
        <a:ext cx="8472556" cy="571601"/>
      </dsp:txXfrm>
    </dsp:sp>
    <dsp:sp modelId="{37079C30-DDD8-468C-89EC-43EEF9117E84}">
      <dsp:nvSpPr>
        <dsp:cNvPr id="0" name=""/>
        <dsp:cNvSpPr/>
      </dsp:nvSpPr>
      <dsp:spPr>
        <a:xfrm>
          <a:off x="0" y="635814"/>
          <a:ext cx="8534400" cy="385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800" kern="1200" dirty="0"/>
            <a:t>1. Menentukan tujuan pembelajaran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800" kern="1200" dirty="0"/>
            <a:t>2. Melakukan identifikasi karakteristik peserta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800" kern="1200" dirty="0"/>
            <a:t>    didik (kemampuan awal, minat, gaya belajar, 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800" kern="1200" dirty="0"/>
            <a:t>    dan sebagainya)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800" kern="1200" dirty="0"/>
            <a:t>3. Memilih materi pelajaran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800" kern="1200" dirty="0"/>
            <a:t>4. Menentukan topik-topik yang harus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800" kern="1200" dirty="0"/>
            <a:t>    dipelajari peserta didik secara induktif (dari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2800" kern="1200" dirty="0"/>
            <a:t>    conto</a:t>
          </a:r>
          <a:r>
            <a:rPr lang="en-US" sz="2800" kern="1200" dirty="0"/>
            <a:t>h-</a:t>
          </a:r>
          <a:r>
            <a:rPr lang="x-none" sz="2800" kern="1200" dirty="0"/>
            <a:t>contoh generalisasi</a:t>
          </a:r>
          <a:endParaRPr lang="en-US" sz="2800" kern="1200" dirty="0"/>
        </a:p>
      </dsp:txBody>
      <dsp:txXfrm>
        <a:off x="0" y="635814"/>
        <a:ext cx="8534400" cy="3853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18193-C42E-49AF-9B1C-F52521914CC3}">
      <dsp:nvSpPr>
        <dsp:cNvPr id="0" name=""/>
        <dsp:cNvSpPr/>
      </dsp:nvSpPr>
      <dsp:spPr>
        <a:xfrm rot="10800000">
          <a:off x="1857687" y="2812"/>
          <a:ext cx="5472684" cy="19169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30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/>
            <a:t>P</a:t>
          </a:r>
          <a:r>
            <a:rPr lang="id-ID" sz="2300" kern="1200" baseline="0" dirty="0"/>
            <a:t>enilaian dapat </a:t>
          </a:r>
          <a:r>
            <a:rPr lang="id-ID" sz="2300" b="0" kern="1200" baseline="0" dirty="0"/>
            <a:t>dilakukan</a:t>
          </a:r>
          <a:r>
            <a:rPr lang="id-ID" sz="2300" kern="1200" baseline="0" dirty="0"/>
            <a:t> dengan menggunakan </a:t>
          </a:r>
          <a:r>
            <a:rPr lang="id-ID" sz="2300" b="1" kern="1200" baseline="0" dirty="0"/>
            <a:t>tes</a:t>
          </a:r>
          <a:r>
            <a:rPr lang="id-ID" sz="2300" kern="1200" baseline="0" dirty="0"/>
            <a:t> maupun </a:t>
          </a:r>
          <a:r>
            <a:rPr lang="id-ID" sz="2300" b="1" kern="1200" baseline="0" dirty="0"/>
            <a:t>non tes</a:t>
          </a:r>
          <a:endParaRPr lang="en-US" sz="2300" b="1" kern="1200" baseline="0" dirty="0"/>
        </a:p>
      </dsp:txBody>
      <dsp:txXfrm rot="10800000">
        <a:off x="2336916" y="2812"/>
        <a:ext cx="4993455" cy="1916918"/>
      </dsp:txXfrm>
    </dsp:sp>
    <dsp:sp modelId="{6A7F7E52-81D7-4754-957A-E40A16E63095}">
      <dsp:nvSpPr>
        <dsp:cNvPr id="0" name=""/>
        <dsp:cNvSpPr/>
      </dsp:nvSpPr>
      <dsp:spPr>
        <a:xfrm>
          <a:off x="899228" y="2812"/>
          <a:ext cx="1916918" cy="19169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DDD52-5C29-4ED4-9FA9-6CF3B7CB4B4E}">
      <dsp:nvSpPr>
        <dsp:cNvPr id="0" name=""/>
        <dsp:cNvSpPr/>
      </dsp:nvSpPr>
      <dsp:spPr>
        <a:xfrm rot="10800000">
          <a:off x="1857687" y="2491944"/>
          <a:ext cx="5472684" cy="19169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30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/>
            <a:t>P</a:t>
          </a:r>
          <a:r>
            <a:rPr lang="id-ID" sz="2300" kern="1200" baseline="0" dirty="0"/>
            <a:t>enilaian yang </a:t>
          </a:r>
          <a:r>
            <a:rPr lang="id-ID" sz="2300" b="0" kern="1200" baseline="0" dirty="0"/>
            <a:t>digunakan</a:t>
          </a:r>
          <a:r>
            <a:rPr lang="id-ID" sz="2300" kern="1200" baseline="0" dirty="0"/>
            <a:t> dapat berupa penilaian </a:t>
          </a:r>
          <a:r>
            <a:rPr lang="id-ID" sz="2300" b="1" kern="1200" baseline="0" dirty="0"/>
            <a:t>pengetahuan, keterampilan, sikap, atau penilaian berupa hasil kerja </a:t>
          </a:r>
          <a:r>
            <a:rPr lang="id-ID" sz="2300" kern="1200" baseline="0" dirty="0"/>
            <a:t>peserta didik.</a:t>
          </a:r>
          <a:endParaRPr lang="en-US" sz="2300" kern="1200" baseline="0" dirty="0"/>
        </a:p>
      </dsp:txBody>
      <dsp:txXfrm rot="10800000">
        <a:off x="2336916" y="2491944"/>
        <a:ext cx="4993455" cy="1916918"/>
      </dsp:txXfrm>
    </dsp:sp>
    <dsp:sp modelId="{56CDAC17-349A-4200-834E-81CAF9A64D51}">
      <dsp:nvSpPr>
        <dsp:cNvPr id="0" name=""/>
        <dsp:cNvSpPr/>
      </dsp:nvSpPr>
      <dsp:spPr>
        <a:xfrm>
          <a:off x="899228" y="2491944"/>
          <a:ext cx="1916918" cy="19169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DDD52-5C29-4ED4-9FA9-6CF3B7CB4B4E}">
      <dsp:nvSpPr>
        <dsp:cNvPr id="0" name=""/>
        <dsp:cNvSpPr/>
      </dsp:nvSpPr>
      <dsp:spPr>
        <a:xfrm rot="10800000">
          <a:off x="1981218" y="571510"/>
          <a:ext cx="5472684" cy="275691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P</a:t>
          </a:r>
          <a:r>
            <a:rPr lang="id-ID" sz="2400" kern="1200" baseline="0" dirty="0"/>
            <a:t>enilaian yang </a:t>
          </a:r>
          <a:r>
            <a:rPr lang="id-ID" sz="2400" b="0" kern="1200" baseline="0" dirty="0"/>
            <a:t>digunakan</a:t>
          </a:r>
          <a:r>
            <a:rPr lang="id-ID" sz="2400" kern="1200" baseline="0" dirty="0"/>
            <a:t> dapat berupa penilaian </a:t>
          </a:r>
          <a:r>
            <a:rPr lang="id-ID" sz="2400" b="1" kern="1200" baseline="0" dirty="0"/>
            <a:t>pengetahuan, keterampilan, sikap, atau penilaian berupa portofolio </a:t>
          </a:r>
          <a:r>
            <a:rPr lang="id-ID" sz="2400" kern="1200" baseline="0" dirty="0"/>
            <a:t>peserta didik.</a:t>
          </a:r>
          <a:endParaRPr lang="en-US" sz="2400" kern="1200" baseline="0" dirty="0"/>
        </a:p>
      </dsp:txBody>
      <dsp:txXfrm rot="10800000">
        <a:off x="2670447" y="571510"/>
        <a:ext cx="4783455" cy="2756916"/>
      </dsp:txXfrm>
    </dsp:sp>
    <dsp:sp modelId="{56CDAC17-349A-4200-834E-81CAF9A64D51}">
      <dsp:nvSpPr>
        <dsp:cNvPr id="0" name=""/>
        <dsp:cNvSpPr/>
      </dsp:nvSpPr>
      <dsp:spPr>
        <a:xfrm>
          <a:off x="689228" y="827379"/>
          <a:ext cx="2756916" cy="27569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1EFFC-1D79-46C6-BB55-6C8D488EB7AA}">
      <dsp:nvSpPr>
        <dsp:cNvPr id="0" name=""/>
        <dsp:cNvSpPr/>
      </dsp:nvSpPr>
      <dsp:spPr>
        <a:xfrm>
          <a:off x="1922356" y="385438"/>
          <a:ext cx="4573261" cy="4573261"/>
        </a:xfrm>
        <a:prstGeom prst="pie">
          <a:avLst>
            <a:gd name="adj1" fmla="val 16200000"/>
            <a:gd name="adj2" fmla="val 1800000"/>
          </a:avLst>
        </a:prstGeom>
        <a:solidFill>
          <a:srgbClr val="CC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all" baseline="0" dirty="0" err="1"/>
            <a:t>Pengeta</a:t>
          </a:r>
          <a:r>
            <a:rPr lang="id-ID" sz="2400" b="1" kern="1200" cap="all" baseline="0" dirty="0"/>
            <a:t>-</a:t>
          </a:r>
          <a:r>
            <a:rPr lang="en-US" sz="2400" b="1" kern="1200" cap="all" baseline="0" dirty="0" err="1"/>
            <a:t>huan</a:t>
          </a:r>
          <a:endParaRPr lang="en-US" sz="2400" b="1" kern="1200" cap="all" baseline="0" dirty="0"/>
        </a:p>
      </dsp:txBody>
      <dsp:txXfrm>
        <a:off x="4332574" y="1354534"/>
        <a:ext cx="1633307" cy="1361089"/>
      </dsp:txXfrm>
    </dsp:sp>
    <dsp:sp modelId="{5E11AD6A-C338-4C0A-9498-00A98F90A690}">
      <dsp:nvSpPr>
        <dsp:cNvPr id="0" name=""/>
        <dsp:cNvSpPr/>
      </dsp:nvSpPr>
      <dsp:spPr>
        <a:xfrm>
          <a:off x="1828169" y="485658"/>
          <a:ext cx="4573261" cy="4573261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all" baseline="0" dirty="0" err="1"/>
            <a:t>Keterampilan</a:t>
          </a:r>
          <a:endParaRPr lang="en-US" sz="2200" b="1" kern="1200" cap="all" baseline="0" dirty="0"/>
        </a:p>
      </dsp:txBody>
      <dsp:txXfrm>
        <a:off x="2917041" y="3452834"/>
        <a:ext cx="2449961" cy="1197758"/>
      </dsp:txXfrm>
    </dsp:sp>
    <dsp:sp modelId="{5E4566EA-1AB9-498D-AFC9-413106937D7A}">
      <dsp:nvSpPr>
        <dsp:cNvPr id="0" name=""/>
        <dsp:cNvSpPr/>
      </dsp:nvSpPr>
      <dsp:spPr>
        <a:xfrm>
          <a:off x="1781269" y="353883"/>
          <a:ext cx="4573261" cy="4573261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all" baseline="0" dirty="0" err="1">
              <a:latin typeface="Arial" pitchFamily="34" charset="0"/>
              <a:cs typeface="Arial" pitchFamily="34" charset="0"/>
            </a:rPr>
            <a:t>Sikap</a:t>
          </a:r>
          <a:endParaRPr lang="en-US" sz="2400" b="1" kern="1200" cap="all" baseline="0" dirty="0">
            <a:latin typeface="Arial" pitchFamily="34" charset="0"/>
            <a:cs typeface="Arial" pitchFamily="34" charset="0"/>
          </a:endParaRPr>
        </a:p>
      </dsp:txBody>
      <dsp:txXfrm>
        <a:off x="2311005" y="1322979"/>
        <a:ext cx="1633307" cy="1361089"/>
      </dsp:txXfrm>
    </dsp:sp>
    <dsp:sp modelId="{04C9729A-9AD3-45F5-9EE2-AA1FCE953943}">
      <dsp:nvSpPr>
        <dsp:cNvPr id="0" name=""/>
        <dsp:cNvSpPr/>
      </dsp:nvSpPr>
      <dsp:spPr>
        <a:xfrm>
          <a:off x="1639627" y="102332"/>
          <a:ext cx="5139474" cy="513947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2E5230-2524-4C5E-BCDB-49C92A10D6D2}">
      <dsp:nvSpPr>
        <dsp:cNvPr id="0" name=""/>
        <dsp:cNvSpPr/>
      </dsp:nvSpPr>
      <dsp:spPr>
        <a:xfrm>
          <a:off x="1545062" y="202262"/>
          <a:ext cx="5139474" cy="513947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EB1F68-3A82-4541-BEA3-974DEA47FC97}">
      <dsp:nvSpPr>
        <dsp:cNvPr id="0" name=""/>
        <dsp:cNvSpPr/>
      </dsp:nvSpPr>
      <dsp:spPr>
        <a:xfrm>
          <a:off x="1497785" y="70776"/>
          <a:ext cx="5139474" cy="513947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noProof="0"/>
              <a:t>Click to edit Master text styles</a:t>
            </a:r>
          </a:p>
          <a:p>
            <a:pPr lvl="1"/>
            <a:r>
              <a:rPr lang="en-US" altLang="id-ID" noProof="0"/>
              <a:t>Second level</a:t>
            </a:r>
          </a:p>
          <a:p>
            <a:pPr lvl="2"/>
            <a:r>
              <a:rPr lang="en-US" altLang="id-ID" noProof="0"/>
              <a:t>Third level</a:t>
            </a:r>
          </a:p>
          <a:p>
            <a:pPr lvl="3"/>
            <a:r>
              <a:rPr lang="en-US" altLang="id-ID" noProof="0"/>
              <a:t>Fourth level</a:t>
            </a:r>
          </a:p>
          <a:p>
            <a:pPr lvl="4"/>
            <a:r>
              <a:rPr lang="en-US" altLang="id-ID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48AF18B-8D7F-4026-82BC-FE163BB6F5C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9845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 txBox="1">
            <a:spLocks noGrp="1" noChangeArrowheads="1"/>
          </p:cNvSpPr>
          <p:nvPr/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4D6C722-7359-4E17-A367-6809866E0E0F}" type="slidenum">
              <a:rPr lang="en-GB" altLang="id-ID" sz="1200">
                <a:latin typeface="Times New Roman" pitchFamily="18" charset="0"/>
              </a:rPr>
              <a:pPr algn="r" eaLnBrk="1" hangingPunct="1"/>
              <a:t>7</a:t>
            </a:fld>
            <a:endParaRPr lang="en-GB" altLang="id-ID" sz="120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 txBox="1">
            <a:spLocks noGrp="1" noChangeArrowheads="1"/>
          </p:cNvSpPr>
          <p:nvPr/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7BCE551-D189-4E9B-9A40-75DF2F024145}" type="slidenum">
              <a:rPr lang="en-GB" altLang="id-ID" sz="1200">
                <a:latin typeface="Times New Roman" pitchFamily="18" charset="0"/>
              </a:rPr>
              <a:pPr algn="r" eaLnBrk="1" hangingPunct="1"/>
              <a:t>9</a:t>
            </a:fld>
            <a:endParaRPr lang="en-GB" altLang="id-ID" sz="12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967DE-A2FA-40D3-9A53-38B59C6B9C1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2320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69432-66C8-4DD4-8992-12B50C08755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940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BB3C5-A34F-4CE0-9658-6D7F988FC8B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72756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2848E-9AAF-4FB7-8CDA-C5ED4770234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7954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025"/>
            <a:ext cx="7685088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us-titre 11"/>
          <p:cNvSpPr txBox="1">
            <a:spLocks/>
          </p:cNvSpPr>
          <p:nvPr userDrawn="1"/>
        </p:nvSpPr>
        <p:spPr>
          <a:xfrm>
            <a:off x="0" y="5848350"/>
            <a:ext cx="9139238" cy="100965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180000" anchor="b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b="1" dirty="0">
                <a:solidFill>
                  <a:schemeClr val="accent4">
                    <a:lumMod val="50000"/>
                  </a:schemeClr>
                </a:solidFill>
              </a:rPr>
              <a:t>PUSAT PENGEMBANGAN TENAGA KEPENDIDIKAN</a:t>
            </a:r>
          </a:p>
          <a:p>
            <a:pPr>
              <a:defRPr/>
            </a:pP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KEMENTERIAN PENDIDIKAN DAN KEBUDAYAAN</a:t>
            </a:r>
          </a:p>
          <a:p>
            <a:pPr>
              <a:defRPr/>
            </a:pP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TAHUN 2013</a:t>
            </a: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94995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541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6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0ED93-10AE-4F37-A167-371ED84E27C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951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8E885-AFE5-4920-8F05-6FB3979B703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140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B700B-697D-4C45-97AF-7D6C01F67A0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1100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68D01-EE64-42EE-9EB2-84D9A4D221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31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057A5-4B6D-4D2C-B971-095805774FA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2436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3B97E-DBED-4A04-870D-951DF6407F2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8251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BF13D-6CEA-48B5-8E48-773FFE26EFB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1597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60818-3CD9-4164-8F9C-B0D2CD970B8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6624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39B0E-F1CC-4205-BE5A-B9D8538B3EA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1854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23AF19D-1733-443F-A202-EE15EACFEFB9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6" r:id="rId13"/>
    <p:sldLayoutId id="21474838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ksrisulastri@yahoo.co.id" TargetMode="Externa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0525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5400" b="1" dirty="0">
                <a:solidFill>
                  <a:srgbClr val="0033CC"/>
                </a:solidFill>
                <a:latin typeface="Berlin Sans FB" pitchFamily="34" charset="0"/>
              </a:rPr>
              <a:t>MODEL PEMBELAJARAN</a:t>
            </a:r>
            <a:endParaRPr lang="en-US" sz="5400" b="1" dirty="0">
              <a:solidFill>
                <a:srgbClr val="0033CC"/>
              </a:solidFill>
              <a:latin typeface="Berlin Sans FB" pitchFamily="34" charset="0"/>
            </a:endParaRPr>
          </a:p>
        </p:txBody>
      </p:sp>
      <p:pic>
        <p:nvPicPr>
          <p:cNvPr id="4099" name="Picture 6" descr="logo kemdikn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387350"/>
            <a:ext cx="18049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-36513" y="5562600"/>
            <a:ext cx="914400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BIMTEK PENYEGARAN KURIKULUM 2013 BAGI IK SMA ANGKATAN II</a:t>
            </a:r>
          </a:p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 LPMP DKI JAKARTA TAHUN 2017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762000" y="4225925"/>
            <a:ext cx="7897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Disampaikan Oleh: Sri Sulastri</a:t>
            </a:r>
          </a:p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Widyaiswara LPMP Jakarta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33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DISKUSI K</a:t>
            </a: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ELOMPO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</a:t>
            </a:r>
            <a:endParaRPr lang="id-ID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04800" y="1417638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sz="3600"/>
              <a:t>Susunlah ketujuh pengalaman belajar di atas berdasarkan daya serapnya mulai dari pengalaman belajar yang ber</a:t>
            </a:r>
            <a:r>
              <a:rPr lang="id-ID" altLang="id-ID" sz="3600">
                <a:solidFill>
                  <a:srgbClr val="0070C0"/>
                </a:solidFill>
              </a:rPr>
              <a:t>daya serap paling rendah pada urutan pertama </a:t>
            </a:r>
            <a:r>
              <a:rPr lang="id-ID" altLang="id-ID" sz="3600"/>
              <a:t>sampai dengan pengalaman belajar dengan </a:t>
            </a:r>
            <a:r>
              <a:rPr lang="id-ID" altLang="id-ID" sz="3600">
                <a:solidFill>
                  <a:srgbClr val="0070C0"/>
                </a:solidFill>
              </a:rPr>
              <a:t>daya serap paling tinggi pada urutan terakhir </a:t>
            </a:r>
            <a:r>
              <a:rPr lang="id-ID" altLang="id-ID" sz="3600"/>
              <a:t>dalam suatu piramida belajar berikut ini ...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381000" y="6299200"/>
            <a:ext cx="790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2. MENGIDENTIFIKASI MASALAH</a:t>
            </a:r>
            <a:endParaRPr lang="en-US" altLang="id-ID" b="1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9822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MEMPREDIKSI </a:t>
            </a:r>
            <a:br>
              <a:rPr lang="id-ID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d-ID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PIRAMIDA PENGALAMAN BELAJAR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52400" y="1143000"/>
            <a:ext cx="88392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52400" y="6299200"/>
            <a:ext cx="812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3 dan 4. PENGUMPULAN DAN PENGOLAHAN DATA</a:t>
            </a:r>
            <a:endParaRPr lang="en-US" altLang="id-ID" b="1">
              <a:latin typeface="Chiller" pitchFamily="8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1219200"/>
          <a:ext cx="8839200" cy="507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33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PENUGASAN INDIVIDU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81013" y="2557463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sz="3600" b="1"/>
              <a:t>Susunlah 7 pengalaman belajar dalam suatu piramida pengalaman belajar sesuai dengan daya serapnya selama 10 menit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09600" y="6273800"/>
            <a:ext cx="763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3 dan 4. MENGUMPULKAN DAN MENGOLAH DATA</a:t>
            </a:r>
            <a:endParaRPr lang="en-US" altLang="id-ID" b="1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982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3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MENYUSUN PIRAMIDA PENGALAMAN BELAJAR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52400" y="990600"/>
            <a:ext cx="88392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52400" y="6299200"/>
            <a:ext cx="812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3 dan 4. MENGUMPULKAN DAN MENGOLAH DATA</a:t>
            </a:r>
            <a:endParaRPr lang="en-US" altLang="id-ID" b="1">
              <a:latin typeface="Chiller" pitchFamily="8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1066800"/>
          <a:ext cx="8839200" cy="5231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982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KOREKSI ANTAR </a:t>
            </a:r>
            <a:r>
              <a:rPr lang="id-ID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PESERTA</a:t>
            </a:r>
            <a:endParaRPr lang="id-ID" sz="3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52400" y="990600"/>
            <a:ext cx="88392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52400" y="6299200"/>
            <a:ext cx="812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5. MEMVERIFIKASI</a:t>
            </a:r>
            <a:endParaRPr lang="en-US" altLang="id-ID" b="1">
              <a:latin typeface="Chiller" pitchFamily="8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1066800"/>
          <a:ext cx="8839200" cy="5231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335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KESIMPULAN</a:t>
            </a:r>
            <a:endParaRPr lang="id-ID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666750" y="1516063"/>
            <a:ext cx="7886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/>
              <a:t>Bagaimana urutan ketujuh pengalaman belajar yang benar sesuai dengan daya serapnya setelah 24 jam?</a:t>
            </a:r>
          </a:p>
          <a:p>
            <a:pPr eaLnBrk="1" hangingPunct="1"/>
            <a:endParaRPr lang="id-ID" altLang="id-ID" b="1"/>
          </a:p>
          <a:p>
            <a:pPr eaLnBrk="1" hangingPunct="1"/>
            <a:r>
              <a:rPr lang="id-ID" altLang="id-ID" b="1"/>
              <a:t>Mengapa susunannya bisa demikian?</a:t>
            </a:r>
          </a:p>
          <a:p>
            <a:pPr eaLnBrk="1" hangingPunct="1"/>
            <a:endParaRPr lang="id-ID" altLang="id-ID" b="1"/>
          </a:p>
          <a:p>
            <a:pPr eaLnBrk="1" hangingPunct="1"/>
            <a:r>
              <a:rPr lang="id-ID" altLang="id-ID" b="1"/>
              <a:t>Apa yang harus ita lakukan setelah mengetahui piramida pengalaman belajar ini?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66750" y="6299200"/>
            <a:ext cx="7615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6. MENGGENERALISASI</a:t>
            </a:r>
            <a:endParaRPr lang="en-US" altLang="id-ID" b="1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8113"/>
            <a:ext cx="9153525" cy="19129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b="1" dirty="0">
                <a:latin typeface="Berlin Sans FB" pitchFamily="34" charset="0"/>
              </a:rPr>
              <a:t>KONSEP</a:t>
            </a:r>
            <a:r>
              <a:rPr lang="en-US" b="1" dirty="0">
                <a:latin typeface="Berlin Sans FB" pitchFamily="34" charset="0"/>
              </a:rPr>
              <a:t/>
            </a:r>
            <a:br>
              <a:rPr lang="en-US" b="1" dirty="0">
                <a:latin typeface="Berlin Sans FB" pitchFamily="34" charset="0"/>
              </a:rPr>
            </a:br>
            <a:r>
              <a:rPr lang="id-ID" b="1" dirty="0">
                <a:latin typeface="Berlin Sans FB" pitchFamily="34" charset="0"/>
              </a:rPr>
              <a:t> DISCOVERY LEARNING</a:t>
            </a:r>
            <a:endParaRPr lang="en-US" sz="2800" b="1" dirty="0">
              <a:solidFill>
                <a:srgbClr val="0033CC"/>
              </a:solidFill>
              <a:latin typeface="Berlin Sans FB" pitchFamily="34" charset="0"/>
            </a:endParaRPr>
          </a:p>
        </p:txBody>
      </p:sp>
      <p:pic>
        <p:nvPicPr>
          <p:cNvPr id="21507" name="Picture 6" descr="logo kemdikn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44488"/>
            <a:ext cx="18049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753350" y="415925"/>
            <a:ext cx="966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800" b="1">
                <a:latin typeface="Berlin Sans FB" pitchFamily="34" charset="0"/>
                <a:ea typeface="MS PGothic" pitchFamily="34" charset="-128"/>
              </a:rPr>
              <a:t>2.2</a:t>
            </a:r>
            <a:endParaRPr lang="id-ID" altLang="id-ID" sz="2800">
              <a:solidFill>
                <a:srgbClr val="000000"/>
              </a:solidFill>
              <a:latin typeface="Berlin Sans FB" pitchFamily="34" charset="0"/>
              <a:ea typeface="MS PGothic" pitchFamily="34" charset="-128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1113" y="55006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BIMTEK PENYEGARAN KURIKULUM 2013 BAGI IK SMA ANGKATAN II</a:t>
            </a:r>
          </a:p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 LPMP DKI JAKARTA TAHUN 2017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id-ID" sz="4800" b="1" smtClean="0"/>
              <a:t>DEFINISI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616" y="1212851"/>
          <a:ext cx="8229600" cy="440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2533" name="Group 9"/>
          <p:cNvGrpSpPr>
            <a:grpSpLocks/>
          </p:cNvGrpSpPr>
          <p:nvPr/>
        </p:nvGrpSpPr>
        <p:grpSpPr bwMode="auto">
          <a:xfrm>
            <a:off x="436563" y="5527675"/>
            <a:ext cx="8229600" cy="1000125"/>
            <a:chOff x="0" y="700224"/>
            <a:chExt cx="8229600" cy="4177514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0" y="700224"/>
              <a:ext cx="8229600" cy="4177514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23837" y="700224"/>
              <a:ext cx="7823200" cy="3766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8110" tIns="118110" rIns="118110" bIns="118110" spcCol="1270" anchor="ctr"/>
            <a:lstStyle/>
            <a:p>
              <a:pPr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400" dirty="0">
                  <a:solidFill>
                    <a:schemeClr val="tx1"/>
                  </a:solidFill>
                </a:rPr>
                <a:t>Sedangkan </a:t>
              </a:r>
              <a:r>
                <a:rPr lang="id-ID" sz="2400" i="1" dirty="0">
                  <a:solidFill>
                    <a:schemeClr val="tx1"/>
                  </a:solidFill>
                </a:rPr>
                <a:t>problem based learning</a:t>
              </a:r>
              <a:r>
                <a:rPr lang="id-ID" sz="2400" dirty="0">
                  <a:solidFill>
                    <a:schemeClr val="tx1"/>
                  </a:solidFill>
                </a:rPr>
                <a:t> lebih memberi tekanan pada kemampuan menyelesaikan masalah.</a:t>
              </a:r>
              <a:endParaRPr lang="en-US" sz="2400" dirty="0"/>
            </a:p>
          </p:txBody>
        </p:sp>
      </p:grp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436563" y="3438525"/>
            <a:ext cx="8250237" cy="1846263"/>
            <a:chOff x="0" y="-1279301"/>
            <a:chExt cx="8229600" cy="5602307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0" y="-1279301"/>
              <a:ext cx="8229600" cy="5602307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Rounded Corners 4"/>
            <p:cNvSpPr txBox="1"/>
            <p:nvPr/>
          </p:nvSpPr>
          <p:spPr>
            <a:xfrm>
              <a:off x="171021" y="556022"/>
              <a:ext cx="7821050" cy="37669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18110" tIns="118110" rIns="118110" bIns="118110" spcCol="1270" anchor="ctr"/>
            <a:lstStyle/>
            <a:p>
              <a:pPr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400" dirty="0">
                  <a:solidFill>
                    <a:schemeClr val="tx1"/>
                  </a:solidFill>
                </a:rPr>
                <a:t>Pada </a:t>
              </a:r>
              <a:r>
                <a:rPr lang="id-ID" sz="2400" i="1" dirty="0">
                  <a:solidFill>
                    <a:schemeClr val="tx1"/>
                  </a:solidFill>
                </a:rPr>
                <a:t>inquiry learning</a:t>
              </a:r>
              <a:r>
                <a:rPr lang="id-ID" sz="2400" dirty="0">
                  <a:solidFill>
                    <a:schemeClr val="tx1"/>
                  </a:solidFill>
                </a:rPr>
                <a:t>, masalahnya bukan hasil rekayasa sehingga peserta didik harus mengerahkan seluruh pikiran dan keterampilannya untuk mendapatkan temuan-temuan di dalam masalah itu melalui proses penelitian</a:t>
              </a:r>
              <a:endParaRPr lang="en-US" sz="2400" dirty="0"/>
            </a:p>
            <a:p>
              <a:pPr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1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 smtClean="0"/>
              <a:t>KONSEP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660535"/>
          <a:ext cx="8763000" cy="49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n-US" altLang="id-ID" sz="4000" b="1" smtClean="0">
                <a:solidFill>
                  <a:schemeClr val="tx1"/>
                </a:solidFill>
              </a:rPr>
              <a:t>KELEBIHAN PENERAPAN </a:t>
            </a:r>
            <a:r>
              <a:rPr lang="id-ID" altLang="id-ID" sz="4000" b="1" smtClean="0">
                <a:solidFill>
                  <a:schemeClr val="tx1"/>
                </a:solidFill>
              </a:rPr>
              <a:t/>
            </a:r>
            <a:br>
              <a:rPr lang="id-ID" altLang="id-ID" sz="4000" b="1" smtClean="0">
                <a:solidFill>
                  <a:schemeClr val="tx1"/>
                </a:solidFill>
              </a:rPr>
            </a:br>
            <a:r>
              <a:rPr lang="en-US" altLang="id-ID" sz="4000" b="1" i="1" smtClean="0">
                <a:solidFill>
                  <a:schemeClr val="tx1"/>
                </a:solidFill>
              </a:rPr>
              <a:t>DISCOVERY LEARNING</a:t>
            </a:r>
            <a:endParaRPr lang="en-US" altLang="id-ID" sz="4000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eaLnBrk="1" hangingPunct="1">
              <a:lnSpc>
                <a:spcPct val="94000"/>
              </a:lnSpc>
              <a:buFontTx/>
              <a:buAutoNum type="arabicPeriod"/>
              <a:defRPr/>
            </a:pPr>
            <a:r>
              <a:rPr lang="id-ID" altLang="id-ID" sz="2500">
                <a:solidFill>
                  <a:srgbClr val="000000"/>
                </a:solidFill>
              </a:rPr>
              <a:t>Membantu peserta didik untuk memperbaiki dan meningkatkan keterampilan-keterampilan dan proses-proses kognitif. </a:t>
            </a:r>
            <a:endParaRPr lang="en-US" altLang="id-ID" sz="250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4000"/>
              </a:lnSpc>
              <a:buFontTx/>
              <a:buAutoNum type="arabicPeriod"/>
              <a:defRPr/>
            </a:pPr>
            <a:r>
              <a:rPr lang="id-ID" altLang="id-ID" sz="2500">
                <a:solidFill>
                  <a:srgbClr val="000000"/>
                </a:solidFill>
              </a:rPr>
              <a:t>Pengetahuan yang diperoleh melalui metode ini sangat pribadi dan ampuh karena </a:t>
            </a:r>
            <a:r>
              <a:rPr lang="id-ID" altLang="id-ID" sz="2500" b="1">
                <a:solidFill>
                  <a:srgbClr val="000000"/>
                </a:solidFill>
              </a:rPr>
              <a:t>menguatkan pengertian, ingatan dan transfer</a:t>
            </a:r>
            <a:r>
              <a:rPr lang="id-ID" altLang="id-ID" sz="2500">
                <a:solidFill>
                  <a:srgbClr val="000000"/>
                </a:solidFill>
              </a:rPr>
              <a:t>.</a:t>
            </a:r>
          </a:p>
          <a:p>
            <a:pPr marL="457200" indent="-457200" eaLnBrk="1" hangingPunct="1">
              <a:lnSpc>
                <a:spcPct val="94000"/>
              </a:lnSpc>
              <a:buFontTx/>
              <a:buAutoNum type="arabicPeriod"/>
              <a:defRPr/>
            </a:pPr>
            <a:r>
              <a:rPr lang="id-ID" altLang="id-ID" sz="2500">
                <a:solidFill>
                  <a:srgbClr val="000000"/>
                </a:solidFill>
              </a:rPr>
              <a:t>Menimbulkan</a:t>
            </a:r>
            <a:r>
              <a:rPr lang="id-ID" altLang="id-ID" sz="2500" b="1">
                <a:solidFill>
                  <a:srgbClr val="000000"/>
                </a:solidFill>
              </a:rPr>
              <a:t> </a:t>
            </a:r>
            <a:r>
              <a:rPr lang="id-ID" altLang="id-ID" sz="2500">
                <a:solidFill>
                  <a:srgbClr val="000000"/>
                </a:solidFill>
              </a:rPr>
              <a:t>rasa senang pada diri peserta didik, karena tumbuhnya rasa menyelidiki dan berhasil.</a:t>
            </a:r>
            <a:endParaRPr lang="en-US" altLang="id-ID" sz="250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4000"/>
              </a:lnSpc>
              <a:buFontTx/>
              <a:buAutoNum type="arabicPeriod"/>
              <a:defRPr/>
            </a:pPr>
            <a:r>
              <a:rPr lang="id-ID" altLang="id-ID" sz="2500">
                <a:solidFill>
                  <a:srgbClr val="000000"/>
                </a:solidFill>
              </a:rPr>
              <a:t>Metode ini memungkinkan peserta didik </a:t>
            </a:r>
            <a:r>
              <a:rPr lang="id-ID" altLang="id-ID" sz="2500" b="1">
                <a:solidFill>
                  <a:srgbClr val="000000"/>
                </a:solidFill>
              </a:rPr>
              <a:t>berkembang dengan cepat</a:t>
            </a:r>
            <a:r>
              <a:rPr lang="id-ID" altLang="id-ID" sz="2500">
                <a:solidFill>
                  <a:srgbClr val="000000"/>
                </a:solidFill>
              </a:rPr>
              <a:t> dan sesuai dengan kecepatannya sendiri.</a:t>
            </a:r>
            <a:endParaRPr lang="en-US" altLang="id-ID" sz="250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altLang="id-ID" sz="250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altLang="id-ID" sz="25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74638"/>
            <a:ext cx="78105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TUJUAN PEMBELAJARAN</a:t>
            </a:r>
            <a:endParaRPr lang="id-ID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876300" y="1600200"/>
            <a:ext cx="79629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d-ID" altLang="id-ID" b="1"/>
              <a:t>Melalui penugasan individu, peserta mampu mensimulasikan dan mengidentifikasi sintaks model pembelajaran </a:t>
            </a:r>
            <a:r>
              <a:rPr lang="id-ID" altLang="id-ID" b="1" i="1"/>
              <a:t>Discovery Learning</a:t>
            </a:r>
          </a:p>
          <a:p>
            <a:pPr eaLnBrk="1" hangingPunct="1">
              <a:buFontTx/>
              <a:buAutoNum type="arabicPeriod"/>
            </a:pPr>
            <a:endParaRPr lang="id-ID" altLang="id-ID" b="1" i="1"/>
          </a:p>
          <a:p>
            <a:pPr eaLnBrk="1" hangingPunct="1">
              <a:buFontTx/>
              <a:buAutoNum type="arabicPeriod"/>
            </a:pPr>
            <a:r>
              <a:rPr lang="id-ID" altLang="id-ID" b="1"/>
              <a:t>Melalui penugasan individu, peserta mampu mensimulasikan dan mengidentifikasi sintaks model pembelajaran </a:t>
            </a:r>
            <a:r>
              <a:rPr lang="id-ID" altLang="id-ID" b="1" i="1"/>
              <a:t>Problem Based Learning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36588" y="-152400"/>
            <a:ext cx="8150225" cy="1143000"/>
          </a:xfrm>
        </p:spPr>
        <p:txBody>
          <a:bodyPr/>
          <a:lstStyle/>
          <a:p>
            <a:pPr algn="r" eaLnBrk="1" hangingPunct="1"/>
            <a:r>
              <a:rPr lang="en-US" altLang="id-ID" b="1" smtClean="0">
                <a:solidFill>
                  <a:schemeClr val="tx1"/>
                </a:solidFill>
              </a:rPr>
              <a:t>LANJUTAN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58213" cy="5715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eaLnBrk="1" hangingPunct="1">
              <a:lnSpc>
                <a:spcPct val="124000"/>
              </a:lnSpc>
              <a:buFontTx/>
              <a:buAutoNum type="arabicPeriod" startAt="5"/>
              <a:defRPr/>
            </a:pPr>
            <a:r>
              <a:rPr lang="en-US" sz="2600" dirty="0"/>
              <a:t>P</a:t>
            </a:r>
            <a:r>
              <a:rPr lang="id-ID" sz="2600" dirty="0"/>
              <a:t>eserta didik mengarahkan kegiatan belajarnya sendiri dengan melibatkan akal dan motivasi</a:t>
            </a:r>
            <a:r>
              <a:rPr lang="en-US" sz="2600" dirty="0" err="1"/>
              <a:t>nya</a:t>
            </a:r>
            <a:r>
              <a:rPr lang="id-ID" sz="2600" dirty="0"/>
              <a:t>.</a:t>
            </a:r>
          </a:p>
          <a:p>
            <a:pPr marL="457200" indent="-457200" eaLnBrk="1" hangingPunct="1">
              <a:lnSpc>
                <a:spcPct val="124000"/>
              </a:lnSpc>
              <a:buFontTx/>
              <a:buAutoNum type="arabicPeriod" startAt="5"/>
              <a:defRPr/>
            </a:pPr>
            <a:r>
              <a:rPr lang="id-ID" sz="2600" dirty="0"/>
              <a:t>Model pembelajaran ini dapat membantu peserta didik memperkuat konsep dirinya, karena memperoleh kepercayaan bekerja sama dengan yang lainnya.</a:t>
            </a:r>
          </a:p>
          <a:p>
            <a:pPr marL="457200" indent="-457200" eaLnBrk="1" hangingPunct="1">
              <a:lnSpc>
                <a:spcPct val="124000"/>
              </a:lnSpc>
              <a:buFontTx/>
              <a:buAutoNum type="arabicPeriod" startAt="5"/>
              <a:defRPr/>
            </a:pPr>
            <a:r>
              <a:rPr lang="id-ID" sz="2600" dirty="0"/>
              <a:t>Berpusat pada peserta didik dan guru </a:t>
            </a:r>
            <a:r>
              <a:rPr lang="en-US" sz="2600" dirty="0"/>
              <a:t>yang </a:t>
            </a:r>
            <a:r>
              <a:rPr lang="en-US" sz="2600" dirty="0" err="1"/>
              <a:t>bersama</a:t>
            </a:r>
            <a:r>
              <a:rPr lang="en-US" sz="2600" dirty="0"/>
              <a:t> </a:t>
            </a:r>
            <a:r>
              <a:rPr lang="id-ID" sz="2600" dirty="0"/>
              <a:t>berperan</a:t>
            </a:r>
            <a:r>
              <a:rPr lang="en-US" sz="2600" dirty="0"/>
              <a:t> </a:t>
            </a:r>
            <a:r>
              <a:rPr lang="id-ID" sz="2600" dirty="0"/>
              <a:t>aktif mengeluarkan gagasan</a:t>
            </a:r>
            <a:r>
              <a:rPr lang="en-US" sz="2600" dirty="0"/>
              <a:t>-</a:t>
            </a:r>
            <a:r>
              <a:rPr lang="id-ID" sz="2600" dirty="0"/>
              <a:t>gagasan. </a:t>
            </a:r>
          </a:p>
          <a:p>
            <a:pPr marL="457200" indent="-457200" eaLnBrk="1" hangingPunct="1">
              <a:lnSpc>
                <a:spcPct val="124000"/>
              </a:lnSpc>
              <a:buFontTx/>
              <a:buAutoNum type="arabicPeriod" startAt="5"/>
              <a:defRPr/>
            </a:pPr>
            <a:r>
              <a:rPr lang="id-ID" sz="2600" dirty="0"/>
              <a:t>Membantu peserta didik menghilangkan skeptisme (keragu-raguan) karena mengarah pada  kebenaran yang final dan tertentu atau pasti.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id-ID" b="1" smtClean="0">
                <a:solidFill>
                  <a:schemeClr val="tx1"/>
                </a:solidFill>
              </a:rPr>
              <a:t>LANJUTAN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eaLnBrk="1" hangingPunct="1">
              <a:lnSpc>
                <a:spcPct val="115000"/>
              </a:lnSpc>
              <a:buFontTx/>
              <a:buAutoNum type="arabicPeriod" startAt="9"/>
              <a:defRPr/>
            </a:pPr>
            <a:r>
              <a:rPr lang="id-ID" altLang="id-ID" sz="2700">
                <a:solidFill>
                  <a:srgbClr val="000000"/>
                </a:solidFill>
              </a:rPr>
              <a:t>Peserta didik akan mengerti konsep dasar dan ide-ide lebih baik.</a:t>
            </a:r>
          </a:p>
          <a:p>
            <a:pPr marL="457200" indent="-457200" eaLnBrk="1" hangingPunct="1">
              <a:lnSpc>
                <a:spcPct val="115000"/>
              </a:lnSpc>
              <a:buFontTx/>
              <a:buAutoNum type="arabicPeriod" startAt="9"/>
              <a:defRPr/>
            </a:pPr>
            <a:r>
              <a:rPr lang="en-US" altLang="id-ID" sz="2700">
                <a:solidFill>
                  <a:srgbClr val="000000"/>
                </a:solidFill>
              </a:rPr>
              <a:t>M</a:t>
            </a:r>
            <a:r>
              <a:rPr lang="id-ID" altLang="id-ID" sz="2700">
                <a:solidFill>
                  <a:srgbClr val="000000"/>
                </a:solidFill>
              </a:rPr>
              <a:t>embantu dan mengembangkan ingatan dan transfer kepada situasi proses belajar  yang baru.</a:t>
            </a:r>
          </a:p>
          <a:p>
            <a:pPr marL="457200" indent="-457200" eaLnBrk="1" hangingPunct="1">
              <a:lnSpc>
                <a:spcPct val="115000"/>
              </a:lnSpc>
              <a:buFontTx/>
              <a:buAutoNum type="arabicPeriod" startAt="9"/>
              <a:defRPr/>
            </a:pPr>
            <a:r>
              <a:rPr lang="id-ID" altLang="id-ID" sz="2700">
                <a:solidFill>
                  <a:srgbClr val="000000"/>
                </a:solidFill>
              </a:rPr>
              <a:t>Mendorong peserta didik berfikir dan bekerja atas inisiatif sendiri.</a:t>
            </a:r>
          </a:p>
          <a:p>
            <a:pPr marL="457200" indent="-457200" eaLnBrk="1" hangingPunct="1">
              <a:lnSpc>
                <a:spcPct val="115000"/>
              </a:lnSpc>
              <a:buFontTx/>
              <a:buAutoNum type="arabicPeriod" startAt="9"/>
              <a:defRPr/>
            </a:pPr>
            <a:r>
              <a:rPr lang="id-ID" altLang="id-ID" sz="2700">
                <a:solidFill>
                  <a:srgbClr val="000000"/>
                </a:solidFill>
              </a:rPr>
              <a:t>Mendorong peserta didik berfikir intuisi dan merumuskan hipotesis sendiri.</a:t>
            </a:r>
          </a:p>
          <a:p>
            <a:pPr marL="457200" indent="-457200" eaLnBrk="1" hangingPunct="1">
              <a:lnSpc>
                <a:spcPct val="115000"/>
              </a:lnSpc>
              <a:buFontTx/>
              <a:buAutoNum type="arabicPeriod" startAt="9"/>
              <a:defRPr/>
            </a:pPr>
            <a:r>
              <a:rPr lang="id-ID" altLang="id-ID" sz="2700">
                <a:solidFill>
                  <a:srgbClr val="000000"/>
                </a:solidFill>
              </a:rPr>
              <a:t>Memberikan keputusan yang bersifat intrinsik.</a:t>
            </a:r>
          </a:p>
          <a:p>
            <a:pPr marL="457200" indent="-457200" eaLnBrk="1" hangingPunct="1">
              <a:lnSpc>
                <a:spcPct val="115000"/>
              </a:lnSpc>
              <a:buFontTx/>
              <a:buAutoNum type="arabicPeriod" startAt="9"/>
              <a:defRPr/>
            </a:pPr>
            <a:r>
              <a:rPr lang="id-ID" altLang="id-ID" sz="2700">
                <a:solidFill>
                  <a:srgbClr val="000000"/>
                </a:solidFill>
              </a:rPr>
              <a:t>Situasi proses belajar menjadi lebih terangsang.</a:t>
            </a:r>
            <a:endParaRPr lang="en-US" altLang="id-ID" sz="270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altLang="id-ID" sz="27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0863" y="2286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id-ID" b="1" smtClean="0">
                <a:solidFill>
                  <a:schemeClr val="tx1"/>
                </a:solidFill>
              </a:rPr>
              <a:t>LANJUTAN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eaLnBrk="1" hangingPunct="1">
              <a:lnSpc>
                <a:spcPct val="115000"/>
              </a:lnSpc>
              <a:buFontTx/>
              <a:buNone/>
              <a:defRPr/>
            </a:pPr>
            <a:r>
              <a:rPr lang="id-ID" altLang="id-ID" sz="2500">
                <a:solidFill>
                  <a:srgbClr val="000000"/>
                </a:solidFill>
              </a:rPr>
              <a:t>15. Proses belajar meliputi sesama aspeknya peserta </a:t>
            </a:r>
          </a:p>
          <a:p>
            <a:pPr marL="457200" indent="-457200" eaLnBrk="1" hangingPunct="1">
              <a:lnSpc>
                <a:spcPct val="115000"/>
              </a:lnSpc>
              <a:buFontTx/>
              <a:buNone/>
              <a:defRPr/>
            </a:pPr>
            <a:r>
              <a:rPr lang="id-ID" altLang="id-ID" sz="2500">
                <a:solidFill>
                  <a:srgbClr val="000000"/>
                </a:solidFill>
              </a:rPr>
              <a:t>      didik menuju pada pembentukan manusia  </a:t>
            </a:r>
          </a:p>
          <a:p>
            <a:pPr marL="457200" indent="-457200" eaLnBrk="1" hangingPunct="1">
              <a:lnSpc>
                <a:spcPct val="115000"/>
              </a:lnSpc>
              <a:buFontTx/>
              <a:buNone/>
              <a:defRPr/>
            </a:pPr>
            <a:r>
              <a:rPr lang="id-ID" altLang="id-ID" sz="2500">
                <a:solidFill>
                  <a:srgbClr val="000000"/>
                </a:solidFill>
              </a:rPr>
              <a:t>      seutuhnya</a:t>
            </a:r>
          </a:p>
          <a:p>
            <a:pPr marL="457200" indent="-457200" eaLnBrk="1" hangingPunct="1">
              <a:lnSpc>
                <a:spcPct val="115000"/>
              </a:lnSpc>
              <a:buFontTx/>
              <a:buNone/>
              <a:defRPr/>
            </a:pPr>
            <a:r>
              <a:rPr lang="id-ID" altLang="id-ID" sz="2500">
                <a:solidFill>
                  <a:srgbClr val="000000"/>
                </a:solidFill>
              </a:rPr>
              <a:t>16. Meningkatkan tingkat penghargaan pada peserta  </a:t>
            </a:r>
          </a:p>
          <a:p>
            <a:pPr marL="457200" indent="-457200" eaLnBrk="1" hangingPunct="1">
              <a:lnSpc>
                <a:spcPct val="115000"/>
              </a:lnSpc>
              <a:buFontTx/>
              <a:buNone/>
              <a:defRPr/>
            </a:pPr>
            <a:r>
              <a:rPr lang="id-ID" altLang="id-ID" sz="2500">
                <a:solidFill>
                  <a:srgbClr val="000000"/>
                </a:solidFill>
              </a:rPr>
              <a:t>      didik.</a:t>
            </a:r>
          </a:p>
          <a:p>
            <a:pPr marL="457200" indent="-457200" eaLnBrk="1" hangingPunct="1">
              <a:lnSpc>
                <a:spcPct val="115000"/>
              </a:lnSpc>
              <a:buFontTx/>
              <a:buNone/>
              <a:defRPr/>
            </a:pPr>
            <a:r>
              <a:rPr lang="id-ID" altLang="id-ID" sz="2500">
                <a:solidFill>
                  <a:srgbClr val="000000"/>
                </a:solidFill>
              </a:rPr>
              <a:t>17. Kemungkinan peserta didik belajar dengan </a:t>
            </a:r>
          </a:p>
          <a:p>
            <a:pPr marL="457200" indent="-457200" eaLnBrk="1" hangingPunct="1">
              <a:lnSpc>
                <a:spcPct val="115000"/>
              </a:lnSpc>
              <a:buFontTx/>
              <a:buNone/>
              <a:defRPr/>
            </a:pPr>
            <a:r>
              <a:rPr lang="id-ID" altLang="id-ID" sz="2500" b="1">
                <a:solidFill>
                  <a:srgbClr val="000000"/>
                </a:solidFill>
              </a:rPr>
              <a:t>      memanfaatkan berbagai jenis sumber belajar</a:t>
            </a:r>
            <a:r>
              <a:rPr lang="id-ID" altLang="id-ID" sz="2500">
                <a:solidFill>
                  <a:srgbClr val="000000"/>
                </a:solidFill>
              </a:rPr>
              <a:t>.</a:t>
            </a:r>
          </a:p>
          <a:p>
            <a:pPr marL="457200" indent="-457200" eaLnBrk="1" hangingPunct="1">
              <a:lnSpc>
                <a:spcPct val="115000"/>
              </a:lnSpc>
              <a:buFontTx/>
              <a:buNone/>
              <a:defRPr/>
            </a:pPr>
            <a:r>
              <a:rPr lang="id-ID" altLang="id-ID" sz="2500">
                <a:solidFill>
                  <a:srgbClr val="000000"/>
                </a:solidFill>
              </a:rPr>
              <a:t>18. Dapat mengembangkan bakat dan kecakapan </a:t>
            </a:r>
          </a:p>
          <a:p>
            <a:pPr marL="457200" indent="-457200" eaLnBrk="1" hangingPunct="1">
              <a:lnSpc>
                <a:spcPct val="115000"/>
              </a:lnSpc>
              <a:buFontTx/>
              <a:buNone/>
              <a:defRPr/>
            </a:pPr>
            <a:r>
              <a:rPr lang="id-ID" altLang="id-ID" sz="2500">
                <a:solidFill>
                  <a:srgbClr val="000000"/>
                </a:solidFill>
              </a:rPr>
              <a:t>      individu.</a:t>
            </a:r>
            <a:endParaRPr lang="en-US" altLang="id-ID" sz="250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altLang="id-ID" sz="25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b="1" dirty="0">
                <a:solidFill>
                  <a:schemeClr val="tx1"/>
                </a:solidFill>
              </a:rPr>
              <a:t>Langkah-langkah Operasional </a:t>
            </a:r>
            <a:r>
              <a:rPr lang="en-US" b="1" dirty="0" err="1">
                <a:solidFill>
                  <a:schemeClr val="tx1"/>
                </a:solidFill>
              </a:rPr>
              <a:t>Implementasi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Discovery Learning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2122338"/>
          <a:ext cx="8534400" cy="449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868362"/>
          </a:xfrm>
        </p:spPr>
        <p:txBody>
          <a:bodyPr/>
          <a:lstStyle/>
          <a:p>
            <a:pPr algn="r" eaLnBrk="1" hangingPunct="1"/>
            <a:r>
              <a:rPr lang="en-US" altLang="id-ID" sz="3200" b="1" smtClean="0">
                <a:solidFill>
                  <a:schemeClr val="tx1"/>
                </a:solidFill>
              </a:rPr>
              <a:t>Lanjutan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96888" y="1143000"/>
            <a:ext cx="8115300" cy="5638800"/>
          </a:xfrm>
        </p:spPr>
        <p:txBody>
          <a:bodyPr/>
          <a:lstStyle/>
          <a:p>
            <a:pPr marL="342900" lvl="2" indent="-342900" eaLnBrk="1" hangingPunct="1">
              <a:lnSpc>
                <a:spcPct val="150000"/>
              </a:lnSpc>
              <a:buFontTx/>
              <a:buAutoNum type="arabicPeriod" startAt="5"/>
            </a:pPr>
            <a:r>
              <a:rPr lang="id-ID" altLang="id-ID" sz="2600" b="1" smtClean="0"/>
              <a:t>Mengembangkan bahan-bahan belajar yang berupa contoh-contoh, ilustrasi, tugas dan sebagainya untuk dipelajari peserta didik.</a:t>
            </a:r>
            <a:endParaRPr lang="en-US" altLang="id-ID" sz="2600" b="1" smtClean="0"/>
          </a:p>
          <a:p>
            <a:pPr marL="342900" lvl="2" indent="-342900" eaLnBrk="1" hangingPunct="1">
              <a:lnSpc>
                <a:spcPct val="150000"/>
              </a:lnSpc>
              <a:buFontTx/>
              <a:buAutoNum type="arabicPeriod" startAt="5"/>
            </a:pPr>
            <a:r>
              <a:rPr lang="id-ID" altLang="id-ID" sz="2600" b="1" smtClean="0"/>
              <a:t>Mengatur topik-topik pelajaran dari yang sederhana ke kompleks, dari yang konkret ke abstrak, atau dari tahap enaktif, ikonik sampai ke simbolik.</a:t>
            </a:r>
            <a:endParaRPr lang="en-US" altLang="id-ID" sz="2600" b="1" smtClean="0"/>
          </a:p>
          <a:p>
            <a:pPr marL="342900" lvl="2" indent="-342900" eaLnBrk="1" hangingPunct="1">
              <a:lnSpc>
                <a:spcPct val="150000"/>
              </a:lnSpc>
              <a:buFontTx/>
              <a:buAutoNum type="arabicPeriod" startAt="5"/>
            </a:pPr>
            <a:r>
              <a:rPr lang="id-ID" altLang="id-ID" sz="2600" b="1" smtClean="0"/>
              <a:t>Melakukan penilaian proses dan hasil belajar peserta didik.</a:t>
            </a:r>
            <a:endParaRPr lang="en-US" altLang="id-ID" sz="2600" b="1" smtClean="0"/>
          </a:p>
          <a:p>
            <a:pPr marL="342900" lvl="2" indent="-342900" eaLnBrk="1" hangingPunct="1">
              <a:buFontTx/>
              <a:buNone/>
            </a:pPr>
            <a:endParaRPr lang="en-US" altLang="id-ID" sz="2600" b="1" smtClean="0"/>
          </a:p>
          <a:p>
            <a:pPr marL="342900" lvl="2" indent="-342900" eaLnBrk="1" hangingPunct="1">
              <a:buFontTx/>
              <a:buAutoNum type="arabicPeriod" startAt="5"/>
            </a:pPr>
            <a:endParaRPr lang="en-US" altLang="id-ID" sz="2600" b="1" smtClean="0"/>
          </a:p>
          <a:p>
            <a:pPr marL="342900" lvl="2" indent="-342900" eaLnBrk="1" hangingPunct="1">
              <a:buFontTx/>
              <a:buNone/>
            </a:pPr>
            <a:endParaRPr lang="en-US" altLang="id-ID" sz="2600" b="1" smtClean="0"/>
          </a:p>
          <a:p>
            <a:pPr marL="342900" lvl="2" indent="-342900" eaLnBrk="1" hangingPunct="1">
              <a:buFontTx/>
              <a:buNone/>
            </a:pPr>
            <a:endParaRPr lang="en-US" altLang="id-ID" sz="2600" b="1" smtClean="0"/>
          </a:p>
          <a:p>
            <a:pPr eaLnBrk="1" hangingPunct="1">
              <a:buFontTx/>
              <a:buNone/>
            </a:pPr>
            <a:endParaRPr lang="en-US" altLang="id-ID" sz="2600" b="1" smtClean="0"/>
          </a:p>
        </p:txBody>
      </p:sp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156" t="22266" r="19165" b="15719"/>
          <a:stretch>
            <a:fillRect/>
          </a:stretch>
        </p:blipFill>
        <p:spPr bwMode="auto">
          <a:xfrm>
            <a:off x="137160" y="71105"/>
            <a:ext cx="8991600" cy="6753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4800" smtClean="0">
                <a:solidFill>
                  <a:srgbClr val="92D050"/>
                </a:solidFill>
              </a:rPr>
              <a:t>Sistem Penilaian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8113"/>
            <a:ext cx="9144000" cy="19129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5000" b="1" dirty="0">
                <a:latin typeface="Berlin Sans FB" pitchFamily="34" charset="0"/>
              </a:rPr>
              <a:t>SIMULASI</a:t>
            </a:r>
            <a:r>
              <a:rPr lang="en-US" sz="5000" b="1" dirty="0">
                <a:latin typeface="Berlin Sans FB" pitchFamily="34" charset="0"/>
              </a:rPr>
              <a:t/>
            </a:r>
            <a:br>
              <a:rPr lang="en-US" sz="5000" b="1" dirty="0">
                <a:latin typeface="Berlin Sans FB" pitchFamily="34" charset="0"/>
              </a:rPr>
            </a:br>
            <a:r>
              <a:rPr lang="id-ID" sz="5000" b="1" dirty="0">
                <a:latin typeface="Berlin Sans FB" pitchFamily="34" charset="0"/>
              </a:rPr>
              <a:t> PROBLEM BASED LEARNING</a:t>
            </a:r>
            <a:endParaRPr lang="en-US" sz="5000" b="1" dirty="0">
              <a:solidFill>
                <a:srgbClr val="0033CC"/>
              </a:solidFill>
              <a:latin typeface="Berlin Sans FB" pitchFamily="34" charset="0"/>
            </a:endParaRPr>
          </a:p>
        </p:txBody>
      </p:sp>
      <p:pic>
        <p:nvPicPr>
          <p:cNvPr id="32771" name="Picture 6" descr="logo kemdikn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44488"/>
            <a:ext cx="18049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7753350" y="415925"/>
            <a:ext cx="966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800" b="1">
                <a:latin typeface="Berlin Sans FB" pitchFamily="34" charset="0"/>
                <a:ea typeface="MS PGothic" pitchFamily="34" charset="-128"/>
              </a:rPr>
              <a:t>2.2</a:t>
            </a:r>
            <a:endParaRPr lang="id-ID" altLang="id-ID" sz="2800">
              <a:solidFill>
                <a:srgbClr val="000000"/>
              </a:solidFill>
              <a:latin typeface="Berlin Sans FB" pitchFamily="34" charset="0"/>
              <a:ea typeface="MS PGothic" pitchFamily="34" charset="-128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1113" y="55276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BIMTEK PENYEGARAN KURIKULUM 2013 BAGI IK SMA ANGKATAN II</a:t>
            </a:r>
          </a:p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 LPMP DKI JAKARTA TAHUN 2017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-90488"/>
            <a:ext cx="7753350" cy="1143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PENUGASAN INDIVIDU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876300" y="1631950"/>
            <a:ext cx="7334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id-ID"/>
          </a:p>
          <a:p>
            <a:pPr eaLnBrk="1" hangingPunct="1"/>
            <a:r>
              <a:rPr lang="en-US" altLang="id-ID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838200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228600" y="62738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1. ORIENTASI PESERTA PADA MASALAH</a:t>
            </a:r>
            <a:endParaRPr lang="en-US" altLang="id-ID" b="1">
              <a:latin typeface="Chiller" pitchFamily="8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088" y="1052513"/>
            <a:ext cx="8915400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3000" b="1" dirty="0">
                <a:latin typeface="+mj-lt"/>
              </a:rPr>
              <a:t>Di Puncak Bogor banyak dijumpai penjual sate kelinci. Pada satu kawasan terdapat seorang peternak kelinci yang memiliki 8 buah kandang dengan masing-masing terisi 3 ekor kelinci. Suatu hari datanglah tetangga Peternak henda</a:t>
            </a:r>
            <a:r>
              <a:rPr lang="id-ID" sz="3000" b="1" dirty="0"/>
              <a:t>k</a:t>
            </a:r>
            <a:r>
              <a:rPr lang="id-ID" sz="3000" b="1" dirty="0">
                <a:latin typeface="+mj-lt"/>
              </a:rPr>
              <a:t> menitip</a:t>
            </a:r>
            <a:r>
              <a:rPr lang="id-ID" sz="3000" b="1" dirty="0"/>
              <a:t>k</a:t>
            </a:r>
            <a:r>
              <a:rPr lang="id-ID" sz="3000" b="1" dirty="0">
                <a:latin typeface="+mj-lt"/>
              </a:rPr>
              <a:t>an 4 </a:t>
            </a:r>
            <a:r>
              <a:rPr lang="id-ID" sz="3000" b="1" dirty="0"/>
              <a:t>ekor kelinci yang baru dibelinya. Peternak memperbolehkan dengan syarat si Tetangga mampu menyusun kelinci dengan jumlah kelinci di setiap 3 deret kandang adalah 9 ekor seperti semula. Bagaimana prediksi susunannya?</a:t>
            </a:r>
            <a:endParaRPr lang="en-US" sz="3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42863"/>
            <a:ext cx="77533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PENUGASAN INDIVIDU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876300" y="1631950"/>
            <a:ext cx="7334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id-ID"/>
          </a:p>
          <a:p>
            <a:pPr eaLnBrk="1" hangingPunct="1"/>
            <a:r>
              <a:rPr lang="en-US" altLang="id-ID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grpSp>
        <p:nvGrpSpPr>
          <p:cNvPr id="34822" name="Group 47"/>
          <p:cNvGrpSpPr>
            <a:grpSpLocks/>
          </p:cNvGrpSpPr>
          <p:nvPr/>
        </p:nvGrpSpPr>
        <p:grpSpPr bwMode="auto">
          <a:xfrm>
            <a:off x="531813" y="1185863"/>
            <a:ext cx="8458200" cy="4935537"/>
            <a:chOff x="240" y="702"/>
            <a:chExt cx="5328" cy="3504"/>
          </a:xfrm>
        </p:grpSpPr>
        <p:pic>
          <p:nvPicPr>
            <p:cNvPr id="34824" name="Picture 4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12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5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200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6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680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Picture 7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8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112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9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00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0" name="Picture 10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264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1" name="Picture 11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08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2" name="Picture 12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648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3" name="Picture 13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64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4" name="Picture 14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00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5" name="Picture 15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056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6" name="Picture 19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216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20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360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21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12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22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296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Picture 23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48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Picture 24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Picture 25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073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3" name="Picture 26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360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4" name="Picture 27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592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5" name="Picture 28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16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6" name="Picture 29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252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Picture 30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648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Picture 31" descr="j01833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28"/>
              <a:ext cx="1584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9" name="Rectangle 32"/>
            <p:cNvSpPr>
              <a:spLocks noChangeArrowheads="1"/>
            </p:cNvSpPr>
            <p:nvPr/>
          </p:nvSpPr>
          <p:spPr bwMode="auto">
            <a:xfrm>
              <a:off x="384" y="816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4850" name="Rectangle 34"/>
            <p:cNvSpPr>
              <a:spLocks noChangeArrowheads="1"/>
            </p:cNvSpPr>
            <p:nvPr/>
          </p:nvSpPr>
          <p:spPr bwMode="auto">
            <a:xfrm>
              <a:off x="384" y="2016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4851" name="Rectangle 35"/>
            <p:cNvSpPr>
              <a:spLocks noChangeArrowheads="1"/>
            </p:cNvSpPr>
            <p:nvPr/>
          </p:nvSpPr>
          <p:spPr bwMode="auto">
            <a:xfrm>
              <a:off x="384" y="31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4852" name="Rectangle 36"/>
            <p:cNvSpPr>
              <a:spLocks noChangeArrowheads="1"/>
            </p:cNvSpPr>
            <p:nvPr/>
          </p:nvSpPr>
          <p:spPr bwMode="auto">
            <a:xfrm>
              <a:off x="1968" y="7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4853" name="Rectangle 37"/>
            <p:cNvSpPr>
              <a:spLocks noChangeArrowheads="1"/>
            </p:cNvSpPr>
            <p:nvPr/>
          </p:nvSpPr>
          <p:spPr bwMode="auto">
            <a:xfrm>
              <a:off x="2016" y="31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4854" name="Rectangle 38"/>
            <p:cNvSpPr>
              <a:spLocks noChangeArrowheads="1"/>
            </p:cNvSpPr>
            <p:nvPr/>
          </p:nvSpPr>
          <p:spPr bwMode="auto">
            <a:xfrm>
              <a:off x="3552" y="816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4855" name="Rectangle 39"/>
            <p:cNvSpPr>
              <a:spLocks noChangeArrowheads="1"/>
            </p:cNvSpPr>
            <p:nvPr/>
          </p:nvSpPr>
          <p:spPr bwMode="auto">
            <a:xfrm>
              <a:off x="3600" y="19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4856" name="Rectangle 40"/>
            <p:cNvSpPr>
              <a:spLocks noChangeArrowheads="1"/>
            </p:cNvSpPr>
            <p:nvPr/>
          </p:nvSpPr>
          <p:spPr bwMode="auto">
            <a:xfrm>
              <a:off x="3600" y="31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pic>
          <p:nvPicPr>
            <p:cNvPr id="34857" name="Picture 41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960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8" name="Picture 42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968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9" name="Picture 44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48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0" name="Picture 45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600"/>
              <a:ext cx="43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1" name="Rectangle 46"/>
            <p:cNvSpPr>
              <a:spLocks noChangeArrowheads="1"/>
            </p:cNvSpPr>
            <p:nvPr/>
          </p:nvSpPr>
          <p:spPr bwMode="auto">
            <a:xfrm>
              <a:off x="240" y="702"/>
              <a:ext cx="4512" cy="3504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</p:grpSp>
      <p:sp>
        <p:nvSpPr>
          <p:cNvPr id="34823" name="TextBox 47"/>
          <p:cNvSpPr txBox="1">
            <a:spLocks noChangeArrowheads="1"/>
          </p:cNvSpPr>
          <p:nvPr/>
        </p:nvSpPr>
        <p:spPr bwMode="auto">
          <a:xfrm>
            <a:off x="473075" y="6273800"/>
            <a:ext cx="690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2. MENGORGANISASI PESERTA</a:t>
            </a:r>
            <a:endParaRPr lang="en-US" altLang="id-ID" b="1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28700" y="-228600"/>
            <a:ext cx="7400925" cy="136842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id-ID" altLang="id-ID" b="1" smtClean="0">
                <a:solidFill>
                  <a:schemeClr val="tx1"/>
                </a:solidFill>
              </a:rPr>
              <a:t>LATAR BELAKANG</a:t>
            </a:r>
            <a:endParaRPr lang="en-US" altLang="id-ID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3925"/>
            <a:ext cx="8329613" cy="579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eaLnBrk="1" hangingPunct="1">
              <a:lnSpc>
                <a:spcPct val="114000"/>
              </a:lnSpc>
              <a:buFontTx/>
              <a:buAutoNum type="arabicPeriod"/>
              <a:defRPr/>
            </a:pPr>
            <a:r>
              <a:rPr lang="id-ID" altLang="id-ID" sz="2400">
                <a:solidFill>
                  <a:srgbClr val="000000"/>
                </a:solidFill>
              </a:rPr>
              <a:t>Guru profesional tidak hanya menguasai sejumlah materi pembelajaran, tetapi juga </a:t>
            </a:r>
            <a:r>
              <a:rPr lang="id-ID" altLang="id-ID" sz="2400" b="1">
                <a:solidFill>
                  <a:srgbClr val="000000"/>
                </a:solidFill>
              </a:rPr>
              <a:t>terampil dalam menggunakan model-model pembelajaran </a:t>
            </a:r>
            <a:r>
              <a:rPr lang="id-ID" altLang="id-ID" sz="2400">
                <a:solidFill>
                  <a:srgbClr val="000000"/>
                </a:solidFill>
              </a:rPr>
              <a:t>yang tepat.</a:t>
            </a:r>
          </a:p>
          <a:p>
            <a:pPr marL="457200" indent="-457200" eaLnBrk="1" hangingPunct="1">
              <a:lnSpc>
                <a:spcPct val="114000"/>
              </a:lnSpc>
              <a:buFontTx/>
              <a:buAutoNum type="arabicPeriod"/>
              <a:defRPr/>
            </a:pPr>
            <a:r>
              <a:rPr lang="id-ID" altLang="id-ID" sz="2400">
                <a:solidFill>
                  <a:srgbClr val="000000"/>
                </a:solidFill>
              </a:rPr>
              <a:t>Guru harus dapat memilih model pembelajaran yang tepat agar pembelajaran menjadi aktif, inovatif, kreatif, efektif, dan peserta didik memiliki </a:t>
            </a:r>
            <a:r>
              <a:rPr lang="id-ID" altLang="id-ID" sz="2400" b="1">
                <a:solidFill>
                  <a:srgbClr val="000000"/>
                </a:solidFill>
              </a:rPr>
              <a:t>pengalaman belajar dengan pendekatan saintifik</a:t>
            </a:r>
            <a:r>
              <a:rPr lang="id-ID" altLang="id-ID" sz="2400">
                <a:solidFill>
                  <a:srgbClr val="000000"/>
                </a:solidFill>
              </a:rPr>
              <a:t>.</a:t>
            </a:r>
          </a:p>
          <a:p>
            <a:pPr marL="457200" indent="-457200" eaLnBrk="1" hangingPunct="1">
              <a:lnSpc>
                <a:spcPct val="114000"/>
              </a:lnSpc>
              <a:buFontTx/>
              <a:buAutoNum type="arabicPeriod"/>
              <a:defRPr/>
            </a:pPr>
            <a:r>
              <a:rPr lang="id-ID" altLang="id-ID" sz="2400">
                <a:solidFill>
                  <a:srgbClr val="000000"/>
                </a:solidFill>
              </a:rPr>
              <a:t>Pada Permendikbud nomor 103 tahun 2014 tentang pembelajaran pada pendidian dasar dan menengah, model pembelajaran yang disarankan untuk guru lakukan adalah </a:t>
            </a:r>
            <a:r>
              <a:rPr lang="id-ID" altLang="id-ID" sz="2400" b="1" i="1">
                <a:solidFill>
                  <a:srgbClr val="000000"/>
                </a:solidFill>
              </a:rPr>
              <a:t>discovery learning, project based learning, problem based learning, dan inquiry learning</a:t>
            </a:r>
            <a:r>
              <a:rPr lang="id-ID" altLang="id-ID" sz="2400" b="1">
                <a:solidFill>
                  <a:srgbClr val="000000"/>
                </a:solidFill>
              </a:rPr>
              <a:t>.</a:t>
            </a:r>
          </a:p>
          <a:p>
            <a:pPr marL="457200" indent="-457200" eaLnBrk="1" hangingPunct="1">
              <a:lnSpc>
                <a:spcPct val="114000"/>
              </a:lnSpc>
              <a:buFontTx/>
              <a:buAutoNum type="arabicPeriod"/>
              <a:defRPr/>
            </a:pPr>
            <a:endParaRPr lang="en-US" altLang="id-ID" sz="2400">
              <a:solidFill>
                <a:srgbClr val="00000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altLang="id-ID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12738"/>
            <a:ext cx="8305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PENUGASAN INDIVIDU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876300" y="1631950"/>
            <a:ext cx="7334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id-ID"/>
          </a:p>
          <a:p>
            <a:pPr eaLnBrk="1" hangingPunct="1"/>
            <a:r>
              <a:rPr lang="en-US" altLang="id-ID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876300" y="6149975"/>
            <a:ext cx="69008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2. MENGORGANISASI PESERTA</a:t>
            </a:r>
            <a:endParaRPr lang="en-US" altLang="id-ID" b="1">
              <a:latin typeface="Chiller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450" y="1770063"/>
            <a:ext cx="7896225" cy="230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3600" b="1" dirty="0">
                <a:latin typeface="+mj-lt"/>
              </a:rPr>
              <a:t>Bantulah tetangga Peternak di atas untuk memprediksi susunan kelinci pada setiap kandang dalam waktu</a:t>
            </a:r>
            <a:r>
              <a:rPr lang="id-ID" sz="36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id-ID" sz="3600" b="1" dirty="0">
                <a:latin typeface="+mj-lt"/>
              </a:rPr>
              <a:t>10 menit</a:t>
            </a:r>
            <a:endParaRPr lang="en-US" sz="36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430713"/>
            <a:ext cx="7896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3600" b="1" dirty="0">
                <a:latin typeface="+mj-lt"/>
              </a:rPr>
              <a:t>Tulisanlah susunan </a:t>
            </a:r>
            <a:r>
              <a:rPr lang="id-ID" sz="3600" b="1" dirty="0"/>
              <a:t>kelinci</a:t>
            </a:r>
            <a:r>
              <a:rPr lang="id-ID" sz="3600" b="1" dirty="0">
                <a:latin typeface="+mj-lt"/>
              </a:rPr>
              <a:t> dalam bentu</a:t>
            </a:r>
            <a:r>
              <a:rPr lang="id-ID" sz="3600" b="1" dirty="0"/>
              <a:t>k</a:t>
            </a:r>
            <a:r>
              <a:rPr lang="id-ID" sz="3600" b="1" dirty="0">
                <a:latin typeface="+mj-lt"/>
              </a:rPr>
              <a:t> ang</a:t>
            </a:r>
            <a:r>
              <a:rPr lang="id-ID" sz="3600" b="1" dirty="0"/>
              <a:t>k</a:t>
            </a:r>
            <a:r>
              <a:rPr lang="id-ID" sz="3600" b="1" dirty="0">
                <a:latin typeface="+mj-lt"/>
              </a:rPr>
              <a:t>a pada L</a:t>
            </a:r>
            <a:r>
              <a:rPr lang="en-US" sz="3600" b="1" dirty="0"/>
              <a:t>K</a:t>
            </a:r>
            <a:r>
              <a:rPr lang="id-ID" sz="3600" b="1" dirty="0">
                <a:latin typeface="+mj-lt"/>
              </a:rPr>
              <a:t> beri</a:t>
            </a:r>
            <a:r>
              <a:rPr lang="id-ID" sz="3600" b="1" dirty="0"/>
              <a:t>k</a:t>
            </a:r>
            <a:r>
              <a:rPr lang="id-ID" sz="3600" b="1" dirty="0">
                <a:latin typeface="+mj-lt"/>
              </a:rPr>
              <a:t>ut ini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53975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SUSUNAN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</a:t>
            </a: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ELINCI DALAM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</a:t>
            </a: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ANDANG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481013" y="1468438"/>
            <a:ext cx="7334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id-ID"/>
          </a:p>
          <a:p>
            <a:pPr eaLnBrk="1" hangingPunct="1"/>
            <a:r>
              <a:rPr lang="en-US" altLang="id-ID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876300" y="6299200"/>
            <a:ext cx="7405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2. MENGORGANISASI PESERTA</a:t>
            </a:r>
            <a:endParaRPr lang="en-US" altLang="id-ID" b="1">
              <a:latin typeface="Chiller" pitchFamily="82" charset="0"/>
            </a:endParaRPr>
          </a:p>
        </p:txBody>
      </p:sp>
      <p:grpSp>
        <p:nvGrpSpPr>
          <p:cNvPr id="36871" name="Group 47"/>
          <p:cNvGrpSpPr>
            <a:grpSpLocks/>
          </p:cNvGrpSpPr>
          <p:nvPr/>
        </p:nvGrpSpPr>
        <p:grpSpPr bwMode="auto">
          <a:xfrm>
            <a:off x="1047750" y="1066800"/>
            <a:ext cx="7162800" cy="4933950"/>
            <a:chOff x="240" y="702"/>
            <a:chExt cx="4512" cy="3504"/>
          </a:xfrm>
        </p:grpSpPr>
        <p:pic>
          <p:nvPicPr>
            <p:cNvPr id="36872" name="Picture 31" descr="j01833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28"/>
              <a:ext cx="1584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Rectangle 32"/>
            <p:cNvSpPr>
              <a:spLocks noChangeArrowheads="1"/>
            </p:cNvSpPr>
            <p:nvPr/>
          </p:nvSpPr>
          <p:spPr bwMode="auto">
            <a:xfrm>
              <a:off x="384" y="816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6874" name="Rectangle 34"/>
            <p:cNvSpPr>
              <a:spLocks noChangeArrowheads="1"/>
            </p:cNvSpPr>
            <p:nvPr/>
          </p:nvSpPr>
          <p:spPr bwMode="auto">
            <a:xfrm>
              <a:off x="384" y="2016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6875" name="Rectangle 35"/>
            <p:cNvSpPr>
              <a:spLocks noChangeArrowheads="1"/>
            </p:cNvSpPr>
            <p:nvPr/>
          </p:nvSpPr>
          <p:spPr bwMode="auto">
            <a:xfrm>
              <a:off x="384" y="31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6876" name="Rectangle 36"/>
            <p:cNvSpPr>
              <a:spLocks noChangeArrowheads="1"/>
            </p:cNvSpPr>
            <p:nvPr/>
          </p:nvSpPr>
          <p:spPr bwMode="auto">
            <a:xfrm>
              <a:off x="1968" y="7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6877" name="Rectangle 37"/>
            <p:cNvSpPr>
              <a:spLocks noChangeArrowheads="1"/>
            </p:cNvSpPr>
            <p:nvPr/>
          </p:nvSpPr>
          <p:spPr bwMode="auto">
            <a:xfrm>
              <a:off x="2016" y="31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6878" name="Rectangle 38"/>
            <p:cNvSpPr>
              <a:spLocks noChangeArrowheads="1"/>
            </p:cNvSpPr>
            <p:nvPr/>
          </p:nvSpPr>
          <p:spPr bwMode="auto">
            <a:xfrm>
              <a:off x="3552" y="816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6879" name="Rectangle 39"/>
            <p:cNvSpPr>
              <a:spLocks noChangeArrowheads="1"/>
            </p:cNvSpPr>
            <p:nvPr/>
          </p:nvSpPr>
          <p:spPr bwMode="auto">
            <a:xfrm>
              <a:off x="3600" y="19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6880" name="Rectangle 40"/>
            <p:cNvSpPr>
              <a:spLocks noChangeArrowheads="1"/>
            </p:cNvSpPr>
            <p:nvPr/>
          </p:nvSpPr>
          <p:spPr bwMode="auto">
            <a:xfrm>
              <a:off x="3600" y="316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  <p:sp>
          <p:nvSpPr>
            <p:cNvPr id="36881" name="Rectangle 46"/>
            <p:cNvSpPr>
              <a:spLocks noChangeArrowheads="1"/>
            </p:cNvSpPr>
            <p:nvPr/>
          </p:nvSpPr>
          <p:spPr bwMode="auto">
            <a:xfrm>
              <a:off x="240" y="702"/>
              <a:ext cx="4512" cy="3504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id-ID" alt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295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PEMBIMBINGAN INDIVIDU/KELOMPOK</a:t>
            </a:r>
            <a:endParaRPr lang="id-ID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76300" y="1955800"/>
            <a:ext cx="7334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d-ID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425450" y="6172200"/>
            <a:ext cx="7543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3. MEMBIMBING PESERTA INDIVIDUAL/KELOMPOK</a:t>
            </a:r>
            <a:endParaRPr lang="en-US" altLang="id-ID" b="1">
              <a:latin typeface="Chiller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55800"/>
            <a:ext cx="80708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3000" b="1" dirty="0">
                <a:latin typeface="+mj-lt"/>
              </a:rPr>
              <a:t>Bila Anda telah mampu menyelesaiannya, serahanlah hasilnya pada Fasilitator untuk dikoreksi</a:t>
            </a:r>
            <a:endParaRPr lang="en-US" sz="3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210050"/>
            <a:ext cx="8458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3000" b="1" dirty="0">
                <a:latin typeface="+mj-lt"/>
              </a:rPr>
              <a:t>Bila susunan Anda benar jadilah Tutor Sebaya bagi peserta yang lain</a:t>
            </a:r>
            <a:endParaRPr lang="en-US" sz="3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MENYAJIKAN HASIL KARYA</a:t>
            </a:r>
            <a:endParaRPr lang="id-ID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685800" y="2057400"/>
            <a:ext cx="7334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/>
              <a:t>Pindahanlah jawaban Anda pada kertas posh-it yang diberikan oleh fasilitator</a:t>
            </a:r>
            <a:endParaRPr lang="en-US" altLang="id-ID" b="1"/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698500" y="6069013"/>
            <a:ext cx="74755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4. MENYAJIKAN HASIL KARYA</a:t>
            </a:r>
            <a:endParaRPr lang="en-US" altLang="id-ID" b="1">
              <a:latin typeface="Chiller" pitchFamily="82" charset="0"/>
            </a:endParaRP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730250" y="3876675"/>
            <a:ext cx="7334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/>
              <a:t>Tempelanlah kertas posh it pada papan tulis yang telah disediakan</a:t>
            </a:r>
            <a:r>
              <a:rPr lang="en-US" altLang="id-ID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335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EVALUASI</a:t>
            </a:r>
            <a:endParaRPr lang="id-ID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876300" y="6107113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5. ANALISIS DAN EVALUASI</a:t>
            </a:r>
            <a:endParaRPr lang="en-US" altLang="id-ID" b="1">
              <a:latin typeface="Chiller" pitchFamily="82" charset="0"/>
            </a:endParaRPr>
          </a:p>
        </p:txBody>
      </p:sp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784225" y="2079625"/>
            <a:ext cx="7029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/>
              <a:t>Apa kata </a:t>
            </a:r>
            <a:r>
              <a:rPr lang="id-ID" altLang="id-ID" b="1"/>
              <a:t>kunci</a:t>
            </a:r>
            <a:r>
              <a:rPr lang="id-ID" altLang="id-ID"/>
              <a:t> yang harus kita gunaan dalam menyelesaian Game kelinci?</a:t>
            </a:r>
            <a:endParaRPr lang="en-US" altLang="id-ID"/>
          </a:p>
        </p:txBody>
      </p:sp>
      <p:sp>
        <p:nvSpPr>
          <p:cNvPr id="39943" name="TextBox 10"/>
          <p:cNvSpPr txBox="1">
            <a:spLocks noChangeArrowheads="1"/>
          </p:cNvSpPr>
          <p:nvPr/>
        </p:nvSpPr>
        <p:spPr bwMode="auto">
          <a:xfrm>
            <a:off x="819150" y="3997325"/>
            <a:ext cx="7029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/>
              <a:t>Berapa </a:t>
            </a:r>
            <a:r>
              <a:rPr lang="id-ID" altLang="id-ID" b="1"/>
              <a:t>banyak kombinasi </a:t>
            </a:r>
            <a:r>
              <a:rPr lang="id-ID" altLang="id-ID"/>
              <a:t>yang bisa diciptaan dalam penyelesaian Game kelinci?</a:t>
            </a:r>
            <a:endParaRPr lang="en-US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-139700"/>
            <a:ext cx="7753350" cy="1130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EVALUASI</a:t>
            </a:r>
            <a:r>
              <a:rPr lang="id-ID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HASIL GAME KELINCI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6300" y="990600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44488" y="6337300"/>
            <a:ext cx="826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5. ANALISIS DAN EVALUASI</a:t>
            </a:r>
            <a:endParaRPr lang="en-US" altLang="id-ID" b="1">
              <a:latin typeface="Chiller" pitchFamily="82" charset="0"/>
            </a:endParaRPr>
          </a:p>
        </p:txBody>
      </p:sp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784225" y="2079625"/>
            <a:ext cx="7029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955675"/>
          <a:ext cx="3886200" cy="2625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582">
                  <a:extLst>
                    <a:ext uri="{9D8B030D-6E8A-4147-A177-3AD203B41FA5}">
                      <a16:colId xmlns:a16="http://schemas.microsoft.com/office/drawing/2014/main" xmlns="" val="2867198368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xmlns="" val="334614546"/>
                    </a:ext>
                  </a:extLst>
                </a:gridCol>
                <a:gridCol w="1399034">
                  <a:extLst>
                    <a:ext uri="{9D8B030D-6E8A-4147-A177-3AD203B41FA5}">
                      <a16:colId xmlns:a16="http://schemas.microsoft.com/office/drawing/2014/main" xmlns="" val="3741797042"/>
                    </a:ext>
                  </a:extLst>
                </a:gridCol>
              </a:tblGrid>
              <a:tr h="875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3367608"/>
                  </a:ext>
                </a:extLst>
              </a:tr>
              <a:tr h="875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7659669"/>
                  </a:ext>
                </a:extLst>
              </a:tr>
              <a:tr h="875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829957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0" y="962025"/>
          <a:ext cx="4211637" cy="2619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879">
                  <a:extLst>
                    <a:ext uri="{9D8B030D-6E8A-4147-A177-3AD203B41FA5}">
                      <a16:colId xmlns:a16="http://schemas.microsoft.com/office/drawing/2014/main" xmlns="" val="640477175"/>
                    </a:ext>
                  </a:extLst>
                </a:gridCol>
                <a:gridCol w="1403879">
                  <a:extLst>
                    <a:ext uri="{9D8B030D-6E8A-4147-A177-3AD203B41FA5}">
                      <a16:colId xmlns:a16="http://schemas.microsoft.com/office/drawing/2014/main" xmlns="" val="2511511546"/>
                    </a:ext>
                  </a:extLst>
                </a:gridCol>
                <a:gridCol w="1403879">
                  <a:extLst>
                    <a:ext uri="{9D8B030D-6E8A-4147-A177-3AD203B41FA5}">
                      <a16:colId xmlns:a16="http://schemas.microsoft.com/office/drawing/2014/main" xmlns="" val="2869323351"/>
                    </a:ext>
                  </a:extLst>
                </a:gridCol>
              </a:tblGrid>
              <a:tr h="873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0" marB="0"/>
                </a:tc>
                <a:extLst>
                  <a:ext uri="{0D108BD9-81ED-4DB2-BD59-A6C34878D82A}">
                    <a16:rowId xmlns:a16="http://schemas.microsoft.com/office/drawing/2014/main" xmlns="" val="3531624679"/>
                  </a:ext>
                </a:extLst>
              </a:tr>
              <a:tr h="873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0" marB="0"/>
                </a:tc>
                <a:extLst>
                  <a:ext uri="{0D108BD9-81ED-4DB2-BD59-A6C34878D82A}">
                    <a16:rowId xmlns:a16="http://schemas.microsoft.com/office/drawing/2014/main" xmlns="" val="1281654514"/>
                  </a:ext>
                </a:extLst>
              </a:tr>
              <a:tr h="873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0" marB="0"/>
                </a:tc>
                <a:extLst>
                  <a:ext uri="{0D108BD9-81ED-4DB2-BD59-A6C34878D82A}">
                    <a16:rowId xmlns:a16="http://schemas.microsoft.com/office/drawing/2014/main" xmlns="" val="383351942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1000" y="3836988"/>
          <a:ext cx="3884613" cy="2244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871">
                  <a:extLst>
                    <a:ext uri="{9D8B030D-6E8A-4147-A177-3AD203B41FA5}">
                      <a16:colId xmlns:a16="http://schemas.microsoft.com/office/drawing/2014/main" xmlns="" val="1689491219"/>
                    </a:ext>
                  </a:extLst>
                </a:gridCol>
                <a:gridCol w="1294871">
                  <a:extLst>
                    <a:ext uri="{9D8B030D-6E8A-4147-A177-3AD203B41FA5}">
                      <a16:colId xmlns:a16="http://schemas.microsoft.com/office/drawing/2014/main" xmlns="" val="2165338682"/>
                    </a:ext>
                  </a:extLst>
                </a:gridCol>
                <a:gridCol w="1294871">
                  <a:extLst>
                    <a:ext uri="{9D8B030D-6E8A-4147-A177-3AD203B41FA5}">
                      <a16:colId xmlns:a16="http://schemas.microsoft.com/office/drawing/2014/main" xmlns="" val="270633659"/>
                    </a:ext>
                  </a:extLst>
                </a:gridCol>
              </a:tblGrid>
              <a:tr h="74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2" marR="68602" marT="0" marB="0"/>
                </a:tc>
                <a:extLst>
                  <a:ext uri="{0D108BD9-81ED-4DB2-BD59-A6C34878D82A}">
                    <a16:rowId xmlns:a16="http://schemas.microsoft.com/office/drawing/2014/main" xmlns="" val="2224121283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2" marR="68602" marT="0" marB="0"/>
                </a:tc>
                <a:extLst>
                  <a:ext uri="{0D108BD9-81ED-4DB2-BD59-A6C34878D82A}">
                    <a16:rowId xmlns:a16="http://schemas.microsoft.com/office/drawing/2014/main" xmlns="" val="3605196453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2" marR="68602" marT="0" marB="0"/>
                </a:tc>
                <a:extLst>
                  <a:ext uri="{0D108BD9-81ED-4DB2-BD59-A6C34878D82A}">
                    <a16:rowId xmlns:a16="http://schemas.microsoft.com/office/drawing/2014/main" xmlns="" val="413333450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583113" y="3867150"/>
          <a:ext cx="4224336" cy="2330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112">
                  <a:extLst>
                    <a:ext uri="{9D8B030D-6E8A-4147-A177-3AD203B41FA5}">
                      <a16:colId xmlns:a16="http://schemas.microsoft.com/office/drawing/2014/main" xmlns="" val="849647329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xmlns="" val="2516372235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xmlns="" val="1249587058"/>
                    </a:ext>
                  </a:extLst>
                </a:gridCol>
              </a:tblGrid>
              <a:tr h="776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4150973177"/>
                  </a:ext>
                </a:extLst>
              </a:tr>
              <a:tr h="776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480458139"/>
                  </a:ext>
                </a:extLst>
              </a:tr>
              <a:tr h="776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7648344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8113"/>
            <a:ext cx="9144000" cy="19129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5000" b="1" dirty="0">
                <a:latin typeface="Berlin Sans FB" pitchFamily="34" charset="0"/>
              </a:rPr>
              <a:t>KONSEP</a:t>
            </a:r>
            <a:r>
              <a:rPr lang="en-US" sz="5000" b="1" dirty="0">
                <a:latin typeface="Berlin Sans FB" pitchFamily="34" charset="0"/>
              </a:rPr>
              <a:t/>
            </a:r>
            <a:br>
              <a:rPr lang="en-US" sz="5000" b="1" dirty="0">
                <a:latin typeface="Berlin Sans FB" pitchFamily="34" charset="0"/>
              </a:rPr>
            </a:br>
            <a:r>
              <a:rPr lang="id-ID" sz="5000" b="1" dirty="0">
                <a:latin typeface="Berlin Sans FB" pitchFamily="34" charset="0"/>
              </a:rPr>
              <a:t> PROBLEM BASED LEARNING</a:t>
            </a:r>
            <a:endParaRPr lang="en-US" sz="5000" b="1" dirty="0">
              <a:solidFill>
                <a:srgbClr val="0033CC"/>
              </a:solidFill>
              <a:latin typeface="Berlin Sans FB" pitchFamily="34" charset="0"/>
            </a:endParaRPr>
          </a:p>
        </p:txBody>
      </p:sp>
      <p:pic>
        <p:nvPicPr>
          <p:cNvPr id="41987" name="Picture 6" descr="logo kemdikn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44488"/>
            <a:ext cx="18049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0" y="556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BIMTEK PENYEGARAN KURIKULUM 2013 BAGI IK SMA ANGKATAN II</a:t>
            </a:r>
          </a:p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 LPMP DKI JAKARTA TAHUN 2017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KONSEP</a:t>
            </a:r>
            <a:r>
              <a:rPr lang="id-ID" b="1" dirty="0"/>
              <a:t> </a:t>
            </a:r>
            <a:br>
              <a:rPr lang="id-ID" b="1" dirty="0"/>
            </a:br>
            <a:r>
              <a:rPr lang="id-ID" b="1" dirty="0"/>
              <a:t>PROBLEM BASED LEARNING</a:t>
            </a:r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id-ID" sz="2800" smtClean="0"/>
              <a:t>    </a:t>
            </a:r>
            <a:r>
              <a:rPr lang="id-ID" altLang="id-ID" sz="2800" smtClean="0"/>
              <a:t>Problem Based Learning (PBL) adalah pembelajaran yang menggunakan </a:t>
            </a:r>
            <a:r>
              <a:rPr lang="id-ID" altLang="id-ID" sz="2800" b="1" smtClean="0"/>
              <a:t>masalah nyata </a:t>
            </a:r>
            <a:r>
              <a:rPr lang="id-ID" altLang="id-ID" sz="2800" smtClean="0"/>
              <a:t>(</a:t>
            </a:r>
            <a:r>
              <a:rPr lang="id-ID" altLang="id-ID" sz="2800" i="1" smtClean="0"/>
              <a:t>real world</a:t>
            </a:r>
            <a:r>
              <a:rPr lang="id-ID" altLang="id-ID" sz="2800" smtClean="0"/>
              <a:t>) yang </a:t>
            </a:r>
            <a:r>
              <a:rPr lang="id-ID" altLang="id-ID" sz="2800" b="1" smtClean="0"/>
              <a:t>tidak terstruktur </a:t>
            </a:r>
            <a:r>
              <a:rPr lang="id-ID" altLang="id-ID" sz="2800" smtClean="0"/>
              <a:t>(</a:t>
            </a:r>
            <a:r>
              <a:rPr lang="id-ID" altLang="id-ID" sz="2800" i="1" smtClean="0"/>
              <a:t>ill-structured</a:t>
            </a:r>
            <a:r>
              <a:rPr lang="id-ID" altLang="id-ID" sz="2800" smtClean="0"/>
              <a:t>) dan </a:t>
            </a:r>
            <a:r>
              <a:rPr lang="id-ID" altLang="id-ID" sz="2800" b="1" smtClean="0"/>
              <a:t>bersifat terbuka </a:t>
            </a:r>
            <a:r>
              <a:rPr lang="id-ID" altLang="id-ID" sz="2800" smtClean="0"/>
              <a:t>sebagai konteks bagi peserta didik untuk mengembangkan keterampilan menyelesaikan masalah dan berpikir kritis serta sekaligus membangun pengetahuan baru</a:t>
            </a:r>
            <a:endParaRPr lang="en-US" altLang="id-ID" sz="2800" smtClean="0"/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id-ID" altLang="id-ID" sz="280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98525" y="1373188"/>
            <a:ext cx="8016875" cy="4445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4000" b="1" dirty="0">
                <a:solidFill>
                  <a:srgbClr val="C00000"/>
                </a:solidFill>
              </a:rPr>
              <a:t>TUJUAN </a:t>
            </a:r>
            <a:br>
              <a:rPr lang="id-ID" sz="4000" b="1" dirty="0">
                <a:solidFill>
                  <a:srgbClr val="C00000"/>
                </a:solidFill>
              </a:rPr>
            </a:br>
            <a:r>
              <a:rPr lang="id-ID" sz="4000" b="1" dirty="0">
                <a:latin typeface="Berlin Sans FB" pitchFamily="34" charset="0"/>
              </a:rPr>
              <a:t>PROBLEM BASED LEARNING</a:t>
            </a:r>
            <a:endParaRPr lang="id-ID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495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   M</a:t>
            </a:r>
            <a:r>
              <a:rPr lang="id-ID" dirty="0">
                <a:solidFill>
                  <a:schemeClr val="bg1"/>
                </a:solidFill>
                <a:latin typeface="Trebuchet MS" pitchFamily="34" charset="0"/>
              </a:rPr>
              <a:t>engembangan kemampuan </a:t>
            </a:r>
            <a:r>
              <a:rPr lang="id-ID" b="1" dirty="0">
                <a:solidFill>
                  <a:schemeClr val="bg1"/>
                </a:solidFill>
                <a:latin typeface="Trebuchet MS" pitchFamily="34" charset="0"/>
              </a:rPr>
              <a:t>berpikir kritis </a:t>
            </a:r>
            <a:r>
              <a:rPr lang="id-ID" dirty="0">
                <a:solidFill>
                  <a:schemeClr val="bg1"/>
                </a:solidFill>
                <a:latin typeface="Trebuchet MS" pitchFamily="34" charset="0"/>
              </a:rPr>
              <a:t>dan kemampuan </a:t>
            </a:r>
            <a:r>
              <a:rPr lang="id-ID" b="1" dirty="0">
                <a:solidFill>
                  <a:schemeClr val="bg1"/>
                </a:solidFill>
                <a:latin typeface="Trebuchet MS" pitchFamily="34" charset="0"/>
              </a:rPr>
              <a:t>pemecahan masalah </a:t>
            </a:r>
            <a:r>
              <a:rPr lang="id-ID" dirty="0">
                <a:solidFill>
                  <a:schemeClr val="bg1"/>
                </a:solidFill>
                <a:latin typeface="Trebuchet MS" pitchFamily="34" charset="0"/>
              </a:rPr>
              <a:t>dan sekaligus mengembangkan kemampuan peserta didik untuk secara aktif </a:t>
            </a:r>
            <a:r>
              <a:rPr lang="id-ID" b="1" dirty="0">
                <a:solidFill>
                  <a:schemeClr val="bg1"/>
                </a:solidFill>
                <a:latin typeface="Trebuchet MS" pitchFamily="34" charset="0"/>
              </a:rPr>
              <a:t>membangun pengetahuan sendiri</a:t>
            </a:r>
            <a:endParaRPr lang="en-US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PRINSIP</a:t>
            </a:r>
            <a:r>
              <a:rPr lang="id-ID" sz="4000" b="1" dirty="0">
                <a:solidFill>
                  <a:schemeClr val="tx1"/>
                </a:solidFill>
              </a:rPr>
              <a:t/>
            </a:r>
            <a:br>
              <a:rPr lang="id-ID" sz="4000" b="1" dirty="0">
                <a:solidFill>
                  <a:schemeClr val="tx1"/>
                </a:solidFill>
              </a:rPr>
            </a:br>
            <a:r>
              <a:rPr lang="id-ID" sz="4000" b="1" dirty="0"/>
              <a:t>PROBLEM BASED LEARNING</a:t>
            </a:r>
            <a:endParaRPr lang="id-ID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  <a:prstGeom prst="round2DiagRect">
            <a:avLst/>
          </a:prstGeom>
          <a:ln w="3810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Menggunakan</a:t>
            </a:r>
            <a:r>
              <a:rPr lang="id-ID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d-ID" altLang="id-ID" sz="2700" b="1">
                <a:solidFill>
                  <a:schemeClr val="tx1"/>
                </a:solidFill>
                <a:latin typeface="Calibri" panose="020F0502020204030204" pitchFamily="34" charset="0"/>
              </a:rPr>
              <a:t>masalah nyata </a:t>
            </a:r>
            <a:r>
              <a:rPr lang="id-ID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sebagai  untuk mengembangkan </a:t>
            </a:r>
            <a:r>
              <a:rPr lang="en-US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d-ID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pengetahuan  kemampuan berpikir </a:t>
            </a:r>
            <a:r>
              <a:rPr lang="en-US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d-ID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kritis dan  </a:t>
            </a:r>
            <a:r>
              <a:rPr lang="en-US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id-ID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emecahan masalah.</a:t>
            </a:r>
          </a:p>
          <a:p>
            <a:pPr marL="457200" indent="-4572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id-ID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Masalah itu </a:t>
            </a:r>
            <a:r>
              <a:rPr lang="id-ID" altLang="id-ID" sz="2700" b="1">
                <a:solidFill>
                  <a:schemeClr val="tx1"/>
                </a:solidFill>
                <a:latin typeface="Calibri" panose="020F0502020204030204" pitchFamily="34" charset="0"/>
              </a:rPr>
              <a:t>bersifat t</a:t>
            </a:r>
            <a:r>
              <a:rPr lang="de-DE" altLang="id-ID" sz="2700" b="1">
                <a:solidFill>
                  <a:schemeClr val="tx1"/>
                </a:solidFill>
                <a:latin typeface="Calibri" panose="020F0502020204030204" pitchFamily="34" charset="0"/>
              </a:rPr>
              <a:t>erbuka </a:t>
            </a:r>
            <a:r>
              <a:rPr lang="de-DE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de-DE" altLang="id-ID" sz="2700" i="1">
                <a:solidFill>
                  <a:schemeClr val="tx1"/>
                </a:solidFill>
                <a:latin typeface="Calibri" panose="020F0502020204030204" pitchFamily="34" charset="0"/>
              </a:rPr>
              <a:t>open-ended problem</a:t>
            </a:r>
            <a:r>
              <a:rPr lang="de-DE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id-ID" altLang="id-ID" sz="27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en-US" altLang="id-ID" sz="2700" b="1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id-ID" altLang="id-ID" sz="2700" b="1">
                <a:solidFill>
                  <a:schemeClr val="tx1"/>
                </a:solidFill>
                <a:latin typeface="Calibri" panose="020F0502020204030204" pitchFamily="34" charset="0"/>
              </a:rPr>
              <a:t>erpusat pada peserta didik </a:t>
            </a:r>
            <a:r>
              <a:rPr lang="id-ID" altLang="id-ID" sz="2700" i="1">
                <a:solidFill>
                  <a:schemeClr val="tx1"/>
                </a:solidFill>
                <a:latin typeface="Calibri" panose="020F0502020204030204" pitchFamily="34" charset="0"/>
              </a:rPr>
              <a:t>(student-centered)</a:t>
            </a:r>
          </a:p>
          <a:p>
            <a:pPr marL="457200" indent="-457200" eaLnBrk="1" hangingPunct="1">
              <a:lnSpc>
                <a:spcPct val="140000"/>
              </a:lnSpc>
              <a:buFontTx/>
              <a:buAutoNum type="arabicPeriod"/>
              <a:defRPr/>
            </a:pPr>
            <a:r>
              <a:rPr lang="id-ID" altLang="id-ID" sz="2700" b="1">
                <a:solidFill>
                  <a:schemeClr val="tx1"/>
                </a:solidFill>
                <a:latin typeface="Calibri" panose="020F0502020204030204" pitchFamily="34" charset="0"/>
              </a:rPr>
              <a:t>Kolaborasi antarpeserta didik </a:t>
            </a:r>
            <a:r>
              <a:rPr lang="id-ID" altLang="id-ID" sz="2700">
                <a:solidFill>
                  <a:schemeClr val="tx1"/>
                </a:solidFill>
                <a:latin typeface="Calibri" panose="020F0502020204030204" pitchFamily="34" charset="0"/>
              </a:rPr>
              <a:t>sangat diperlukan</a:t>
            </a:r>
            <a:endParaRPr lang="en-US" altLang="id-ID" sz="27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40000"/>
              </a:lnSpc>
              <a:defRPr/>
            </a:pPr>
            <a:endParaRPr lang="id-ID" altLang="id-ID" sz="27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25"/>
          </a:xfrm>
        </p:spPr>
        <p:txBody>
          <a:bodyPr/>
          <a:lstStyle/>
          <a:p>
            <a:pPr eaLnBrk="1" hangingPunct="1"/>
            <a:r>
              <a:rPr lang="id-ID" altLang="id-ID" sz="4800" b="1" smtClean="0">
                <a:solidFill>
                  <a:schemeClr val="tx1"/>
                </a:solidFill>
              </a:rPr>
              <a:t>PENGERTIAN </a:t>
            </a:r>
            <a:br>
              <a:rPr lang="id-ID" altLang="id-ID" sz="4800" b="1" smtClean="0">
                <a:solidFill>
                  <a:schemeClr val="tx1"/>
                </a:solidFill>
              </a:rPr>
            </a:br>
            <a:r>
              <a:rPr lang="id-ID" altLang="id-ID" sz="4800" b="1" smtClean="0">
                <a:solidFill>
                  <a:schemeClr val="tx1"/>
                </a:solidFill>
              </a:rPr>
              <a:t>MODEL PEMBELAJARAN</a:t>
            </a:r>
            <a:endParaRPr lang="en-US" altLang="id-ID" sz="4800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2133600"/>
            <a:ext cx="8229600" cy="4295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lnSpc>
                <a:spcPct val="114000"/>
              </a:lnSpc>
              <a:buFontTx/>
              <a:buNone/>
              <a:defRPr/>
            </a:pPr>
            <a:r>
              <a:rPr lang="id-ID" altLang="id-ID" sz="3600" dirty="0">
                <a:solidFill>
                  <a:srgbClr val="000000"/>
                </a:solidFill>
              </a:rPr>
              <a:t>Model pembelajaran merupakan </a:t>
            </a:r>
          </a:p>
          <a:p>
            <a:pPr marL="0" indent="0" eaLnBrk="1" hangingPunct="1">
              <a:lnSpc>
                <a:spcPct val="114000"/>
              </a:lnSpc>
              <a:buFontTx/>
              <a:buNone/>
              <a:defRPr/>
            </a:pPr>
            <a:r>
              <a:rPr lang="id-ID" altLang="id-ID" sz="3600" dirty="0">
                <a:solidFill>
                  <a:srgbClr val="000000"/>
                </a:solidFill>
              </a:rPr>
              <a:t>kerangka konseptual dan operasional pembelajaran yang mempunyai nama, ciri, </a:t>
            </a:r>
            <a:r>
              <a:rPr lang="id-ID" altLang="id-ID" sz="3600" dirty="0">
                <a:solidFill>
                  <a:srgbClr val="C00000"/>
                </a:solidFill>
              </a:rPr>
              <a:t>urutan logis</a:t>
            </a:r>
            <a:r>
              <a:rPr lang="id-ID" altLang="id-ID" sz="3600" dirty="0">
                <a:solidFill>
                  <a:srgbClr val="000000"/>
                </a:solidFill>
              </a:rPr>
              <a:t>, pengaturan, dan budaya</a:t>
            </a:r>
          </a:p>
          <a:p>
            <a:pPr marL="0" indent="0" eaLnBrk="1" hangingPunct="1">
              <a:lnSpc>
                <a:spcPct val="114000"/>
              </a:lnSpc>
              <a:buFontTx/>
              <a:buNone/>
              <a:defRPr/>
            </a:pPr>
            <a:r>
              <a:rPr lang="id-ID" altLang="id-ID" sz="2600" i="1" dirty="0">
                <a:solidFill>
                  <a:srgbClr val="000000"/>
                </a:solidFill>
              </a:rPr>
              <a:t>(Permendikbud No. 103 Tahun 2014 pasal 2 ayat 5)</a:t>
            </a:r>
            <a:endParaRPr lang="en-US" altLang="id-ID" sz="2600" i="1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AutoNum type="arabicPeriod"/>
              <a:defRPr/>
            </a:pPr>
            <a:endParaRPr lang="en-US" altLang="id-ID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72390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000" b="1" dirty="0">
                <a:solidFill>
                  <a:srgbClr val="660033"/>
                </a:solidFill>
              </a:rPr>
              <a:t>CIRI-CIRI PBL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638800"/>
          </a:xfrm>
        </p:spPr>
        <p:txBody>
          <a:bodyPr/>
          <a:lstStyle/>
          <a:p>
            <a:pPr marL="457200" indent="-457200" algn="just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altLang="id-ID" sz="2400" smtClean="0">
                <a:solidFill>
                  <a:srgbClr val="000000"/>
                </a:solidFill>
                <a:latin typeface="Trebuchet MS" pitchFamily="34" charset="0"/>
                <a:ea typeface="AngelToes"/>
                <a:cs typeface="AngelToes"/>
              </a:rPr>
              <a:t>Merupakan aktivitas pembelajaran tidak hanya sekedar mengharapkan peserta didik mendengarkan, mencatat, kemudian menghapal </a:t>
            </a:r>
            <a:r>
              <a:rPr lang="en-US" altLang="id-ID" sz="2400" smtClean="0">
                <a:latin typeface="Trebuchet MS" pitchFamily="34" charset="0"/>
                <a:ea typeface="AngelToes"/>
                <a:cs typeface="AngelToes"/>
              </a:rPr>
              <a:t>materi pembelajaran, melainkan  harus aktif berpikir, berkomunikasi, mencari dan mengolah data, dan akhirnya menyimpulkan. </a:t>
            </a:r>
          </a:p>
          <a:p>
            <a:pPr marL="457200" indent="-457200" algn="just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altLang="id-ID" sz="2400" smtClean="0">
                <a:latin typeface="Trebuchet MS" pitchFamily="34" charset="0"/>
                <a:ea typeface="AngelToes"/>
                <a:cs typeface="AngelToes"/>
              </a:rPr>
              <a:t>Aktivitas pembelajaran harus diarahkan untuk menyelesaikan masalah. PB</a:t>
            </a:r>
            <a:r>
              <a:rPr lang="id-ID" altLang="id-ID" sz="2400" smtClean="0">
                <a:latin typeface="Trebuchet MS" pitchFamily="34" charset="0"/>
                <a:ea typeface="AngelToes"/>
                <a:cs typeface="AngelToes"/>
              </a:rPr>
              <a:t>L</a:t>
            </a:r>
            <a:r>
              <a:rPr lang="en-US" altLang="id-ID" sz="2400" smtClean="0">
                <a:latin typeface="Trebuchet MS" pitchFamily="34" charset="0"/>
                <a:ea typeface="AngelToes"/>
                <a:cs typeface="AngelToes"/>
              </a:rPr>
              <a:t> menempatkan masalah sebagai fokus pembelajaran, tanpa masalah tidak mungkin terjadi proses pembelajaran. </a:t>
            </a:r>
          </a:p>
          <a:p>
            <a:pPr marL="457200" indent="-457200" algn="just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altLang="id-ID" sz="2400" smtClean="0">
                <a:latin typeface="Trebuchet MS" pitchFamily="34" charset="0"/>
                <a:ea typeface="AngelToes"/>
                <a:cs typeface="AngelToes"/>
              </a:rPr>
              <a:t>Pemecahan masalah dilakukan  menggunakan pendekatan berpikir ilmiah (deduktif-induktif; sistematik-empirik).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92088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b="1" smtClean="0">
                <a:solidFill>
                  <a:srgbClr val="00007F"/>
                </a:solidFill>
              </a:rPr>
              <a:t>LANGKAH-LANGKAH PBL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609600" y="1279525"/>
            <a:ext cx="8364538" cy="5438775"/>
            <a:chOff x="642910" y="1285860"/>
            <a:chExt cx="8364285" cy="5439555"/>
          </a:xfrm>
        </p:grpSpPr>
        <p:sp>
          <p:nvSpPr>
            <p:cNvPr id="7" name="Rounded Rectangle 6"/>
            <p:cNvSpPr/>
            <p:nvPr/>
          </p:nvSpPr>
          <p:spPr>
            <a:xfrm>
              <a:off x="642910" y="1285860"/>
              <a:ext cx="2000189" cy="714477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2910" y="2429024"/>
              <a:ext cx="2000189" cy="714477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2910" y="3572188"/>
              <a:ext cx="2000189" cy="64303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2910" y="4501009"/>
              <a:ext cx="2000189" cy="714477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4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42910" y="5572725"/>
              <a:ext cx="2000189" cy="714477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5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071712" y="1428755"/>
              <a:ext cx="977870" cy="42868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071712" y="2571919"/>
              <a:ext cx="977870" cy="42868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071712" y="3643636"/>
              <a:ext cx="977870" cy="42868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071712" y="4643905"/>
              <a:ext cx="977870" cy="42868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71712" y="5715620"/>
              <a:ext cx="977870" cy="42868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119" name="Rectangle 16"/>
            <p:cNvSpPr>
              <a:spLocks noChangeArrowheads="1"/>
            </p:cNvSpPr>
            <p:nvPr/>
          </p:nvSpPr>
          <p:spPr bwMode="auto">
            <a:xfrm>
              <a:off x="4429124" y="1285860"/>
              <a:ext cx="4286280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d-ID" altLang="id-ID" sz="2400" b="1"/>
                <a:t>Mengo</a:t>
              </a:r>
              <a:r>
                <a:rPr lang="en-US" altLang="id-ID" sz="2400" b="1"/>
                <a:t>rientasi</a:t>
              </a:r>
              <a:r>
                <a:rPr lang="id-ID" altLang="id-ID" sz="2400" b="1"/>
                <a:t>kan</a:t>
              </a:r>
              <a:r>
                <a:rPr lang="en-US" altLang="id-ID" sz="2400" b="1"/>
                <a:t> peserta didik </a:t>
              </a:r>
              <a:r>
                <a:rPr lang="id-ID" altLang="id-ID" sz="2400" b="1"/>
                <a:t>terhadap</a:t>
              </a:r>
              <a:r>
                <a:rPr lang="en-US" altLang="id-ID" sz="2400" b="1"/>
                <a:t> masalah</a:t>
              </a:r>
            </a:p>
          </p:txBody>
        </p:sp>
        <p:sp>
          <p:nvSpPr>
            <p:cNvPr id="47120" name="Rectangle 17"/>
            <p:cNvSpPr>
              <a:spLocks noChangeArrowheads="1"/>
            </p:cNvSpPr>
            <p:nvPr/>
          </p:nvSpPr>
          <p:spPr bwMode="auto">
            <a:xfrm>
              <a:off x="4448131" y="2357430"/>
              <a:ext cx="4286280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id-ID" sz="2400" b="1"/>
                <a:t>Mengorganisasi peserta didik untuk belajar</a:t>
              </a:r>
            </a:p>
          </p:txBody>
        </p:sp>
        <p:sp>
          <p:nvSpPr>
            <p:cNvPr id="47121" name="Rectangle 18"/>
            <p:cNvSpPr>
              <a:spLocks noChangeArrowheads="1"/>
            </p:cNvSpPr>
            <p:nvPr/>
          </p:nvSpPr>
          <p:spPr bwMode="auto">
            <a:xfrm>
              <a:off x="4444719" y="3418784"/>
              <a:ext cx="4562476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id-ID" sz="2400" b="1"/>
                <a:t>Membimbing penyelidikan individual maupun kelompok</a:t>
              </a:r>
            </a:p>
          </p:txBody>
        </p:sp>
        <p:sp>
          <p:nvSpPr>
            <p:cNvPr id="47122" name="Rectangle 19"/>
            <p:cNvSpPr>
              <a:spLocks noChangeArrowheads="1"/>
            </p:cNvSpPr>
            <p:nvPr/>
          </p:nvSpPr>
          <p:spPr bwMode="auto">
            <a:xfrm>
              <a:off x="4429124" y="4442261"/>
              <a:ext cx="4562476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id-ID" sz="2400" b="1">
                  <a:solidFill>
                    <a:srgbClr val="FF0000"/>
                  </a:solidFill>
                </a:rPr>
                <a:t>Mengembangkan dan menyajikan hasil karya</a:t>
              </a:r>
            </a:p>
          </p:txBody>
        </p:sp>
        <p:sp>
          <p:nvSpPr>
            <p:cNvPr id="47123" name="Rectangle 20"/>
            <p:cNvSpPr>
              <a:spLocks noChangeArrowheads="1"/>
            </p:cNvSpPr>
            <p:nvPr/>
          </p:nvSpPr>
          <p:spPr bwMode="auto">
            <a:xfrm>
              <a:off x="4425712" y="5525086"/>
              <a:ext cx="4562476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id-ID" sz="2400" b="1"/>
                <a:t>Menganalisis dan mengevaluasi proses pemecahan masalah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id-ID" sz="4000" b="1" smtClean="0">
                <a:solidFill>
                  <a:schemeClr val="tx1"/>
                </a:solidFill>
                <a:ea typeface="AngelToes"/>
                <a:cs typeface="AngelToes"/>
              </a:rPr>
              <a:t>PENILAIAN</a:t>
            </a:r>
            <a:r>
              <a:rPr lang="id-ID" altLang="id-ID" sz="4000" b="1" smtClean="0">
                <a:solidFill>
                  <a:schemeClr val="tx1"/>
                </a:solidFill>
                <a:ea typeface="AngelToes"/>
                <a:cs typeface="AngelToes"/>
              </a:rPr>
              <a:t> PBL</a:t>
            </a:r>
            <a:endParaRPr lang="id-ID" altLang="id-ID" sz="4000" b="1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914400" y="2209800"/>
            <a:ext cx="76962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8133" name="Subtitle 2"/>
          <p:cNvSpPr txBox="1">
            <a:spLocks/>
          </p:cNvSpPr>
          <p:nvPr/>
        </p:nvSpPr>
        <p:spPr bwMode="auto">
          <a:xfrm>
            <a:off x="571500" y="2438400"/>
            <a:ext cx="8286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ctr" eaLnBrk="1" hangingPunct="1">
              <a:spcBef>
                <a:spcPct val="20000"/>
              </a:spcBef>
            </a:pPr>
            <a:r>
              <a:rPr lang="id-ID" altLang="id-ID" sz="3600">
                <a:solidFill>
                  <a:schemeClr val="bg1"/>
                </a:solidFill>
                <a:cs typeface="Arial" pitchFamily="34" charset="0"/>
              </a:rPr>
              <a:t>Ditekankan penilaian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id-ID" altLang="id-ID" sz="3600">
                <a:solidFill>
                  <a:schemeClr val="bg1"/>
                </a:solidFill>
                <a:cs typeface="Arial" pitchFamily="34" charset="0"/>
              </a:rPr>
              <a:t>pemecahan masalah dalam bentuk </a:t>
            </a:r>
            <a:r>
              <a:rPr lang="id-ID" altLang="id-ID" sz="3600" b="1">
                <a:solidFill>
                  <a:schemeClr val="bg1"/>
                </a:solidFill>
                <a:cs typeface="Arial" pitchFamily="34" charset="0"/>
              </a:rPr>
              <a:t>penilaian kinerja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8113"/>
            <a:ext cx="9144000" cy="19129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5000" b="1" dirty="0">
                <a:latin typeface="Berlin Sans FB" pitchFamily="34" charset="0"/>
              </a:rPr>
              <a:t>KONSEP</a:t>
            </a:r>
            <a:r>
              <a:rPr lang="en-US" sz="5000" b="1" dirty="0">
                <a:latin typeface="Berlin Sans FB" pitchFamily="34" charset="0"/>
              </a:rPr>
              <a:t/>
            </a:r>
            <a:br>
              <a:rPr lang="en-US" sz="5000" b="1" dirty="0">
                <a:latin typeface="Berlin Sans FB" pitchFamily="34" charset="0"/>
              </a:rPr>
            </a:br>
            <a:r>
              <a:rPr lang="id-ID" sz="5000" b="1" dirty="0">
                <a:latin typeface="Berlin Sans FB" pitchFamily="34" charset="0"/>
              </a:rPr>
              <a:t> PROJECT BASED LEARNING</a:t>
            </a:r>
            <a:endParaRPr lang="en-US" sz="5000" b="1" dirty="0">
              <a:solidFill>
                <a:srgbClr val="0033CC"/>
              </a:solidFill>
              <a:latin typeface="Berlin Sans FB" pitchFamily="34" charset="0"/>
            </a:endParaRPr>
          </a:p>
        </p:txBody>
      </p:sp>
      <p:pic>
        <p:nvPicPr>
          <p:cNvPr id="49155" name="Picture 6" descr="logo kemdikn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44488"/>
            <a:ext cx="18049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11113" y="556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BIMTEK PENYEGARAN KURIKULUM 2013 BAGI IK SMA ANGKATAN II</a:t>
            </a:r>
          </a:p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 LPMP DKI JAKARTA TAHUN 2017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>
          <a:xfrm>
            <a:off x="0" y="271046"/>
            <a:ext cx="9144000" cy="1443985"/>
          </a:xfrm>
          <a:solidFill>
            <a:schemeClr val="bg1"/>
          </a:solidFill>
          <a:ln w="12700"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488" tIns="44450" rIns="90488" bIns="44450" rtlCol="0">
            <a:spAutoFit/>
          </a:bodyPr>
          <a:lstStyle/>
          <a:p>
            <a:pPr eaLnBrk="1" hangingPunct="1">
              <a:defRPr/>
            </a:pPr>
            <a:r>
              <a:rPr lang="en-US" b="1" dirty="0"/>
              <a:t>KONSEP</a:t>
            </a:r>
            <a:r>
              <a:rPr lang="id-ID" b="1" dirty="0"/>
              <a:t> </a:t>
            </a:r>
            <a:br>
              <a:rPr lang="id-ID" b="1" dirty="0"/>
            </a:br>
            <a:r>
              <a:rPr lang="id-ID" b="1" dirty="0"/>
              <a:t>PROJECT BASED LEARNING</a:t>
            </a:r>
            <a:r>
              <a:rPr lang="id-ID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600" y="1981200"/>
            <a:ext cx="8686800" cy="2246313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d-ID" altLang="id-ID" sz="2800" i="1">
                <a:latin typeface="Calibri" pitchFamily="34" charset="0"/>
                <a:cs typeface="Arial" pitchFamily="34" charset="0"/>
              </a:rPr>
              <a:t>Project Based Learning</a:t>
            </a:r>
            <a:r>
              <a:rPr lang="en-US" altLang="id-ID" sz="2800">
                <a:latin typeface="Calibri" pitchFamily="34" charset="0"/>
                <a:cs typeface="Arial" pitchFamily="34" charset="0"/>
              </a:rPr>
              <a:t> 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adalah pembelajaran yang </a:t>
            </a:r>
            <a:r>
              <a:rPr lang="id-ID" altLang="id-ID" sz="2800" b="1">
                <a:latin typeface="Calibri" pitchFamily="34" charset="0"/>
                <a:cs typeface="Arial" pitchFamily="34" charset="0"/>
              </a:rPr>
              <a:t>menggunakan proyek/kegiatan sebagai inti pembelajaran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. Peserta didik melakukan eksplorasi, penilaian, interpretasi, sintesis, dan informasi untuk menghasilkan berbagai bentuk hasil belajar. </a:t>
            </a:r>
            <a:r>
              <a:rPr lang="en-US" altLang="id-ID" sz="2800">
                <a:latin typeface="Calibri" pitchFamily="34" charset="0"/>
              </a:rPr>
              <a:t> </a:t>
            </a:r>
            <a:endParaRPr lang="id-ID" altLang="id-ID" sz="2800"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28600" y="4321175"/>
            <a:ext cx="8686800" cy="2247900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d-ID" altLang="id-ID" sz="2800">
                <a:cs typeface="Arial" pitchFamily="34" charset="0"/>
              </a:rPr>
              <a:t>Model pembelajaran ini dimulai dengan memun</a:t>
            </a:r>
            <a:r>
              <a:rPr lang="id-ID" altLang="id-ID" sz="2800"/>
              <a:t>c</a:t>
            </a:r>
            <a:r>
              <a:rPr lang="id-ID" altLang="id-ID" sz="2800">
                <a:cs typeface="Arial" pitchFamily="34" charset="0"/>
              </a:rPr>
              <a:t>ul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>
                <a:cs typeface="Arial" pitchFamily="34" charset="0"/>
              </a:rPr>
              <a:t>an pertanyaan menuntun dan membimbing siswa dalam sebuah proye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>
                <a:cs typeface="Arial" pitchFamily="34" charset="0"/>
              </a:rPr>
              <a:t> 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>
                <a:cs typeface="Arial" pitchFamily="34" charset="0"/>
              </a:rPr>
              <a:t>olaboratif yang mengintegrasian berbagai subje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>
                <a:cs typeface="Arial" pitchFamily="34" charset="0"/>
              </a:rPr>
              <a:t> (materi) dalam 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>
                <a:cs typeface="Arial" pitchFamily="34" charset="0"/>
              </a:rPr>
              <a:t>uri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>
                <a:cs typeface="Arial" pitchFamily="34" charset="0"/>
              </a:rPr>
              <a:t>ulum</a:t>
            </a:r>
            <a:r>
              <a:rPr lang="en-US" altLang="id-ID" sz="2800">
                <a:cs typeface="Arial" pitchFamily="34" charset="0"/>
              </a:rPr>
              <a:t>.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id-ID" smtClean="0">
                <a:solidFill>
                  <a:srgbClr val="000000"/>
                </a:solidFill>
              </a:rPr>
              <a:t>Prinsip</a:t>
            </a:r>
            <a:r>
              <a:rPr lang="id-ID" altLang="id-ID" smtClean="0">
                <a:solidFill>
                  <a:srgbClr val="000000"/>
                </a:solidFill>
              </a:rPr>
              <a:t> Project Based Learning </a:t>
            </a:r>
            <a:endParaRPr lang="en-US" altLang="id-ID" smtClean="0">
              <a:solidFill>
                <a:srgbClr val="000000"/>
              </a:solidFill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814388" y="2136775"/>
            <a:ext cx="76025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id-ID" sz="2400">
                <a:cs typeface="Arial" pitchFamily="34" charset="0"/>
              </a:rPr>
              <a:t>Pembelajaran berpusat pada peserta didik yang </a:t>
            </a:r>
            <a:r>
              <a:rPr lang="en-US" altLang="id-ID" sz="2400" b="1">
                <a:cs typeface="Arial" pitchFamily="34" charset="0"/>
              </a:rPr>
              <a:t>melibatkan tugas-tugas pada kehidupan nyata</a:t>
            </a:r>
            <a:r>
              <a:rPr lang="en-US" altLang="id-ID" sz="2400">
                <a:cs typeface="Arial" pitchFamily="34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altLang="id-ID" sz="2400">
                <a:cs typeface="Arial" pitchFamily="34" charset="0"/>
              </a:rPr>
              <a:t>Tugas proyek menekankan pada </a:t>
            </a:r>
            <a:r>
              <a:rPr lang="id-ID" altLang="id-ID" sz="2400">
                <a:cs typeface="Arial" pitchFamily="34" charset="0"/>
              </a:rPr>
              <a:t>kegiatan </a:t>
            </a:r>
            <a:r>
              <a:rPr lang="en-US" altLang="id-ID" sz="2400">
                <a:cs typeface="Arial" pitchFamily="34" charset="0"/>
              </a:rPr>
              <a:t>penelitian</a:t>
            </a:r>
            <a:r>
              <a:rPr lang="en-US" altLang="id-ID" sz="2400" b="1">
                <a:cs typeface="Arial" pitchFamily="34" charset="0"/>
              </a:rPr>
              <a:t> berdasarkan </a:t>
            </a:r>
            <a:r>
              <a:rPr lang="id-ID" altLang="id-ID" sz="2400" b="1">
                <a:cs typeface="Arial" pitchFamily="34" charset="0"/>
              </a:rPr>
              <a:t>suatu </a:t>
            </a:r>
            <a:r>
              <a:rPr lang="en-US" altLang="id-ID" sz="2400" b="1">
                <a:cs typeface="Arial" pitchFamily="34" charset="0"/>
              </a:rPr>
              <a:t>tema atau topik </a:t>
            </a:r>
            <a:r>
              <a:rPr lang="en-US" altLang="id-ID" sz="2400">
                <a:cs typeface="Arial" pitchFamily="34" charset="0"/>
              </a:rPr>
              <a:t>yang telah ditentukan dalam pembelajaran. </a:t>
            </a:r>
          </a:p>
          <a:p>
            <a:pPr eaLnBrk="1" hangingPunct="1">
              <a:buFontTx/>
              <a:buAutoNum type="arabicPeriod" startAt="3"/>
            </a:pPr>
            <a:r>
              <a:rPr lang="en-US" altLang="id-ID" sz="2400">
                <a:cs typeface="Arial" pitchFamily="34" charset="0"/>
              </a:rPr>
              <a:t>Penyelidikan atau eksperimen dilakukan secara otentik dan </a:t>
            </a:r>
            <a:r>
              <a:rPr lang="en-US" altLang="id-ID" sz="2400" b="1">
                <a:cs typeface="Arial" pitchFamily="34" charset="0"/>
              </a:rPr>
              <a:t>menghasilkan produk nyata</a:t>
            </a:r>
            <a:r>
              <a:rPr lang="en-US" altLang="id-ID" sz="2400">
                <a:cs typeface="Arial" pitchFamily="34" charset="0"/>
              </a:rPr>
              <a:t>. </a:t>
            </a:r>
          </a:p>
          <a:p>
            <a:pPr eaLnBrk="1" hangingPunct="1">
              <a:buFontTx/>
              <a:buAutoNum type="arabicPeriod" startAt="3"/>
            </a:pPr>
            <a:r>
              <a:rPr lang="en-US" altLang="id-ID" sz="2400">
                <a:cs typeface="Arial" pitchFamily="34" charset="0"/>
              </a:rPr>
              <a:t>Produk, laporan atau hasil karya </a:t>
            </a:r>
            <a:r>
              <a:rPr lang="id-ID" altLang="id-ID" sz="2400">
                <a:cs typeface="Arial" pitchFamily="34" charset="0"/>
              </a:rPr>
              <a:t>tersebut </a:t>
            </a:r>
            <a:r>
              <a:rPr lang="en-US" altLang="id-ID" sz="2400">
                <a:cs typeface="Arial" pitchFamily="34" charset="0"/>
              </a:rPr>
              <a:t>selanjutnya </a:t>
            </a:r>
            <a:r>
              <a:rPr lang="en-US" altLang="id-ID" sz="2400" b="1">
                <a:cs typeface="Arial" pitchFamily="34" charset="0"/>
              </a:rPr>
              <a:t>dikomunikasikan</a:t>
            </a:r>
            <a:r>
              <a:rPr lang="en-US" altLang="id-ID" sz="2400">
                <a:cs typeface="Arial" pitchFamily="34" charset="0"/>
              </a:rPr>
              <a:t> untuk mendapat tanggapan dan umpan balik untuk perbaikan proyek berikutnya.</a:t>
            </a:r>
          </a:p>
          <a:p>
            <a:pPr eaLnBrk="1" hangingPunct="1"/>
            <a:endParaRPr lang="en-US" altLang="id-ID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1724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Manfaat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id-ID" dirty="0">
                <a:solidFill>
                  <a:srgbClr val="000000"/>
                </a:solidFill>
              </a:rPr>
              <a:t>roject Based Learning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" y="1571625"/>
            <a:ext cx="83581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en-US" altLang="id-ID" sz="2400">
                <a:cs typeface="Arial" pitchFamily="34" charset="0"/>
              </a:rPr>
              <a:t>Memperoleh pengetahuan dan keterampilan baru dalam pembelajaran</a:t>
            </a:r>
          </a:p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id-ID" altLang="id-ID" sz="2400">
                <a:cs typeface="Arial" pitchFamily="34" charset="0"/>
              </a:rPr>
              <a:t>Meningkatkan kemampuan peserta didik dalam pemecahan masalah. </a:t>
            </a:r>
            <a:endParaRPr lang="en-US" altLang="id-ID" sz="2400">
              <a:cs typeface="Arial" pitchFamily="34" charset="0"/>
            </a:endParaRPr>
          </a:p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en-US" altLang="id-ID" sz="2400">
                <a:cs typeface="Arial" pitchFamily="34" charset="0"/>
              </a:rPr>
              <a:t>Membuat peserta didik lebih aktif dalam memecahkan masalah yang kompleks</a:t>
            </a:r>
          </a:p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en-US" altLang="id-ID" sz="2400">
                <a:cs typeface="Arial" pitchFamily="34" charset="0"/>
              </a:rPr>
              <a:t>Mengembangkan dan meningkatkan keterampilan peserta didik dalam mengelola sumber/bahan/alat untuk menyelesaikan tugas.</a:t>
            </a:r>
          </a:p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id-ID" altLang="id-ID" sz="2400">
                <a:cs typeface="Arial" pitchFamily="34" charset="0"/>
              </a:rPr>
              <a:t>Meningkatkan kolaborasi  peserta didik khususnya pada PjBL yang bersifat kelompok.</a:t>
            </a:r>
            <a:endParaRPr lang="en-US" altLang="id-ID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>
            <a:spLocks noGrp="1" noChangeArrowheads="1"/>
          </p:cNvSpPr>
          <p:nvPr>
            <p:ph type="title"/>
          </p:nvPr>
        </p:nvSpPr>
        <p:spPr>
          <a:xfrm>
            <a:off x="385763" y="350838"/>
            <a:ext cx="8494712" cy="768350"/>
          </a:xfrm>
        </p:spPr>
        <p:txBody>
          <a:bodyPr>
            <a:spAutoFit/>
          </a:bodyPr>
          <a:lstStyle/>
          <a:p>
            <a:pPr eaLnBrk="1" hangingPunct="1"/>
            <a:r>
              <a:rPr lang="id-ID" altLang="id-ID" b="1" smtClean="0">
                <a:latin typeface="Agency FB" pitchFamily="34" charset="0"/>
              </a:rPr>
              <a:t>Kriteria </a:t>
            </a:r>
            <a:r>
              <a:rPr lang="en-US" altLang="id-ID" b="1" smtClean="0">
                <a:solidFill>
                  <a:srgbClr val="000000"/>
                </a:solidFill>
                <a:latin typeface="Agency FB" pitchFamily="34" charset="0"/>
              </a:rPr>
              <a:t>P</a:t>
            </a:r>
            <a:r>
              <a:rPr lang="id-ID" altLang="id-ID" b="1" smtClean="0">
                <a:solidFill>
                  <a:srgbClr val="000000"/>
                </a:solidFill>
                <a:latin typeface="Agency FB" pitchFamily="34" charset="0"/>
              </a:rPr>
              <a:t>roject Based Learning</a:t>
            </a:r>
            <a:r>
              <a:rPr lang="en-US" altLang="id-ID" b="1" smtClean="0">
                <a:solidFill>
                  <a:srgbClr val="000000"/>
                </a:solidFill>
                <a:latin typeface="Agency FB" pitchFamily="34" charset="0"/>
                <a:cs typeface="Arial" pitchFamily="34" charset="0"/>
              </a:rPr>
              <a:t> </a:t>
            </a:r>
            <a:endParaRPr lang="en-US" altLang="id-ID" b="1" smtClean="0"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25525" y="1706563"/>
            <a:ext cx="7215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 dirty="0">
                <a:latin typeface="Calibri" pitchFamily="34" charset="0"/>
              </a:rPr>
              <a:t>Thomas</a:t>
            </a:r>
            <a:r>
              <a:rPr lang="id-ID" sz="32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(2000) </a:t>
            </a:r>
            <a:r>
              <a:rPr lang="en-US" sz="3200" dirty="0" err="1">
                <a:latin typeface="Calibri" pitchFamily="34" charset="0"/>
              </a:rPr>
              <a:t>menetapkan</a:t>
            </a:r>
            <a:r>
              <a:rPr lang="en-US" sz="3200" dirty="0">
                <a:latin typeface="Calibri" pitchFamily="34" charset="0"/>
              </a:rPr>
              <a:t> lima </a:t>
            </a:r>
            <a:r>
              <a:rPr lang="en-US" sz="3200" dirty="0" err="1">
                <a:latin typeface="Calibri" pitchFamily="34" charset="0"/>
              </a:rPr>
              <a:t>kriteria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Pembelajaran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Berbasis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Proyek</a:t>
            </a:r>
            <a:r>
              <a:rPr lang="en-US" sz="3200" dirty="0">
                <a:latin typeface="Calibri" pitchFamily="34" charset="0"/>
              </a:rPr>
              <a:t>. 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dirty="0" err="1">
                <a:latin typeface="Calibri" pitchFamily="34" charset="0"/>
              </a:rPr>
              <a:t>keterpusatan</a:t>
            </a:r>
            <a:r>
              <a:rPr lang="en-US" sz="3200" dirty="0">
                <a:latin typeface="Calibri" pitchFamily="34" charset="0"/>
              </a:rPr>
              <a:t> (</a:t>
            </a:r>
            <a:r>
              <a:rPr lang="en-US" sz="3200" i="1" dirty="0">
                <a:latin typeface="Calibri" pitchFamily="34" charset="0"/>
              </a:rPr>
              <a:t>centrality</a:t>
            </a:r>
            <a:r>
              <a:rPr lang="en-US" sz="3200" dirty="0">
                <a:latin typeface="Calibri" pitchFamily="34" charset="0"/>
              </a:rPr>
              <a:t>)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dirty="0" err="1">
                <a:latin typeface="Calibri" pitchFamily="34" charset="0"/>
              </a:rPr>
              <a:t>berfokus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pada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pertanyaan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atau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masalah</a:t>
            </a:r>
            <a:endParaRPr lang="en-US" sz="3200" dirty="0">
              <a:latin typeface="Calibri" pitchFamily="34" charset="0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dirty="0" err="1">
                <a:latin typeface="Calibri" pitchFamily="34" charset="0"/>
              </a:rPr>
              <a:t>investigasi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konstruktif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atau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desain</a:t>
            </a:r>
            <a:endParaRPr lang="en-US" sz="3200" dirty="0">
              <a:latin typeface="Calibri" pitchFamily="34" charset="0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dirty="0" err="1">
                <a:latin typeface="Calibri" pitchFamily="34" charset="0"/>
              </a:rPr>
              <a:t>otonomi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pembelajar</a:t>
            </a:r>
            <a:endParaRPr lang="en-US" sz="3200" dirty="0">
              <a:latin typeface="Calibri" pitchFamily="34" charset="0"/>
            </a:endParaRPr>
          </a:p>
          <a:p>
            <a:pPr marL="531813" indent="-531813" algn="just" eaLnBrk="1" hangingPunct="1">
              <a:buFont typeface="+mj-lt"/>
              <a:buAutoNum type="arabicPeriod"/>
              <a:defRPr/>
            </a:pPr>
            <a:r>
              <a:rPr lang="en-US" sz="3200" dirty="0" err="1">
                <a:latin typeface="Calibri" pitchFamily="34" charset="0"/>
              </a:rPr>
              <a:t>Realistis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500063" y="1643063"/>
            <a:ext cx="8358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8138" indent="-338138" eaLnBrk="1" hangingPunct="1"/>
            <a:endParaRPr lang="id-ID" altLang="id-ID" sz="2400" i="1"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63" y="422275"/>
            <a:ext cx="8358187" cy="1185863"/>
          </a:xfrm>
          <a:prstGeom prst="flowChartDelay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Karakteristik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d-ID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id-ID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Project Base</a:t>
            </a:r>
            <a:r>
              <a:rPr lang="id-ID" dirty="0">
                <a:solidFill>
                  <a:schemeClr val="bg1"/>
                </a:solidFill>
                <a:cs typeface="Arial" pitchFamily="34" charset="0"/>
              </a:rPr>
              <a:t>d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Learning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3" y="1874838"/>
            <a:ext cx="8286750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7913" indent="-107791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Menekankan aktivitas pembelajaran siswa </a:t>
            </a:r>
          </a:p>
          <a:p>
            <a:pPr marL="1077913" indent="-107791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cs typeface="Arial" pitchFamily="34" charset="0"/>
              </a:rPr>
              <a:t>1. </a:t>
            </a:r>
            <a:r>
              <a:rPr lang="id-ID" sz="2800" dirty="0">
                <a:cs typeface="Arial" pitchFamily="34" charset="0"/>
              </a:rPr>
              <a:t> </a:t>
            </a:r>
            <a:r>
              <a:rPr lang="en-US" sz="2400" b="1" i="1" dirty="0">
                <a:cs typeface="Arial" pitchFamily="34" charset="0"/>
              </a:rPr>
              <a:t>Student centered </a:t>
            </a:r>
            <a:r>
              <a:rPr lang="en-US" sz="2400" b="1" dirty="0">
                <a:cs typeface="Arial" pitchFamily="34" charset="0"/>
              </a:rPr>
              <a:t>(berpusat pada siswa )</a:t>
            </a:r>
            <a:endParaRPr lang="en-US" sz="2800" b="1" dirty="0">
              <a:cs typeface="Arial" pitchFamily="34" charset="0"/>
            </a:endParaRPr>
          </a:p>
          <a:p>
            <a:pPr marL="723900" indent="-7239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cs typeface="Arial" pitchFamily="34" charset="0"/>
              </a:rPr>
              <a:t>     </a:t>
            </a:r>
            <a:r>
              <a:rPr lang="en-US" sz="2800" dirty="0">
                <a:cs typeface="Arial" pitchFamily="34" charset="0"/>
              </a:rPr>
              <a:t>- </a:t>
            </a:r>
            <a:r>
              <a:rPr lang="id-ID" sz="2800" dirty="0">
                <a:cs typeface="Arial" pitchFamily="34" charset="0"/>
              </a:rPr>
              <a:t>  </a:t>
            </a:r>
            <a:r>
              <a:rPr lang="en-US" sz="2400" dirty="0" err="1">
                <a:cs typeface="Arial" pitchFamily="34" charset="0"/>
              </a:rPr>
              <a:t>Menjadi</a:t>
            </a:r>
            <a:r>
              <a:rPr lang="en-US" sz="2400" dirty="0">
                <a:cs typeface="Arial" pitchFamily="34" charset="0"/>
              </a:rPr>
              <a:t> : </a:t>
            </a:r>
            <a:r>
              <a:rPr lang="en-US" sz="2400" i="1" dirty="0">
                <a:cs typeface="Arial" pitchFamily="34" charset="0"/>
              </a:rPr>
              <a:t>problem solver, decision maker, investigator, documentaria</a:t>
            </a:r>
          </a:p>
          <a:p>
            <a:pPr marL="1077913" indent="-107791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itchFamily="34" charset="0"/>
              </a:rPr>
              <a:t>      - </a:t>
            </a:r>
            <a:r>
              <a:rPr lang="id-ID" sz="2400" dirty="0">
                <a:cs typeface="Arial" pitchFamily="34" charset="0"/>
              </a:rPr>
              <a:t>  </a:t>
            </a:r>
            <a:r>
              <a:rPr lang="en-US" sz="2400" dirty="0" err="1">
                <a:cs typeface="Arial" pitchFamily="34" charset="0"/>
              </a:rPr>
              <a:t>Berperan</a:t>
            </a:r>
            <a:r>
              <a:rPr lang="en-US" sz="2400" dirty="0">
                <a:cs typeface="Arial" pitchFamily="34" charset="0"/>
              </a:rPr>
              <a:t> sebagai  pekerja sesuai dengan  bidang ilmu</a:t>
            </a:r>
          </a:p>
          <a:p>
            <a:pPr marL="1077913" indent="-107791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itchFamily="34" charset="0"/>
              </a:rPr>
              <a:t>2. </a:t>
            </a:r>
            <a:r>
              <a:rPr lang="id-ID" sz="2400" dirty="0">
                <a:cs typeface="Arial" pitchFamily="34" charset="0"/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cs typeface="Arial" pitchFamily="34" charset="0"/>
              </a:rPr>
              <a:t>Long</a:t>
            </a:r>
            <a:r>
              <a:rPr lang="id-ID" sz="2400" b="1" i="1" dirty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en-US" sz="2400" b="1" i="1" dirty="0">
                <a:solidFill>
                  <a:srgbClr val="FF0000"/>
                </a:solidFill>
                <a:cs typeface="Arial" pitchFamily="34" charset="0"/>
              </a:rPr>
              <a:t>term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cs typeface="Arial" pitchFamily="34" charset="0"/>
              </a:rPr>
              <a:t>Jangka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 panjang)</a:t>
            </a:r>
          </a:p>
          <a:p>
            <a:pPr marL="723900" indent="-7239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cs typeface="Arial" pitchFamily="34" charset="0"/>
              </a:rPr>
              <a:t>      </a:t>
            </a:r>
            <a:r>
              <a:rPr lang="en-US" sz="2400" dirty="0">
                <a:cs typeface="Arial" pitchFamily="34" charset="0"/>
              </a:rPr>
              <a:t>- </a:t>
            </a:r>
            <a:r>
              <a:rPr lang="id-ID" sz="2400" dirty="0">
                <a:cs typeface="Arial" pitchFamily="34" charset="0"/>
              </a:rPr>
              <a:t>  P</a:t>
            </a:r>
            <a:r>
              <a:rPr lang="en-US" sz="2400" dirty="0" err="1">
                <a:cs typeface="Arial" pitchFamily="34" charset="0"/>
              </a:rPr>
              <a:t>anjang</a:t>
            </a:r>
            <a:r>
              <a:rPr lang="en-US" sz="2400" dirty="0">
                <a:cs typeface="Arial" pitchFamily="34" charset="0"/>
              </a:rPr>
              <a:t> waktu proses pembelajaran yang </a:t>
            </a:r>
            <a:r>
              <a:rPr lang="en-US" sz="2400" dirty="0" err="1">
                <a:cs typeface="Arial" pitchFamily="34" charset="0"/>
              </a:rPr>
              <a:t>bervariasi</a:t>
            </a:r>
            <a:endParaRPr lang="en-US" sz="2400" dirty="0">
              <a:cs typeface="Arial" pitchFamily="34" charset="0"/>
            </a:endParaRPr>
          </a:p>
          <a:p>
            <a:pPr marL="355600" indent="-3556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itchFamily="34" charset="0"/>
              </a:rPr>
              <a:t>3.</a:t>
            </a:r>
            <a:r>
              <a:rPr lang="id-ID" sz="2400" dirty="0">
                <a:cs typeface="Arial" pitchFamily="34" charset="0"/>
              </a:rPr>
              <a:t>  </a:t>
            </a:r>
            <a:r>
              <a:rPr lang="en-US" sz="2400" b="1" dirty="0" err="1">
                <a:cs typeface="Arial" pitchFamily="34" charset="0"/>
              </a:rPr>
              <a:t>Terintegrasi</a:t>
            </a:r>
            <a:r>
              <a:rPr lang="en-US" sz="2400" b="1" dirty="0">
                <a:cs typeface="Arial" pitchFamily="34" charset="0"/>
              </a:rPr>
              <a:t>  dengan isu-isu nyata </a:t>
            </a:r>
            <a:r>
              <a:rPr lang="en-US" sz="2400" b="1" dirty="0" err="1">
                <a:cs typeface="Arial" pitchFamily="34" charset="0"/>
              </a:rPr>
              <a:t>dan</a:t>
            </a:r>
            <a:r>
              <a:rPr lang="en-US" sz="2400" b="1" dirty="0">
                <a:cs typeface="Arial" pitchFamily="34" charset="0"/>
              </a:rPr>
              <a:t> </a:t>
            </a:r>
            <a:br>
              <a:rPr lang="en-US" sz="2400" b="1" dirty="0">
                <a:cs typeface="Arial" pitchFamily="34" charset="0"/>
              </a:rPr>
            </a:b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013" y="619125"/>
            <a:ext cx="6115050" cy="785813"/>
          </a:xfrm>
          <a:prstGeom prst="flowChartDelay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Brush Hand New" pitchFamily="2" charset="0"/>
                <a:cs typeface="Arial" pitchFamily="34" charset="0"/>
              </a:rPr>
              <a:t>Lanjutan..........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7250" y="1571625"/>
            <a:ext cx="8286750" cy="47863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630238" eaLnBrk="1" fontAlgn="auto" hangingPunct="1"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sz="2400" dirty="0">
                <a:ea typeface="+mj-ea"/>
                <a:cs typeface="Arial" pitchFamily="34" charset="0"/>
              </a:rPr>
              <a:t>4. </a:t>
            </a:r>
            <a:r>
              <a:rPr lang="id-ID" sz="2400" dirty="0">
                <a:ea typeface="+mj-ea"/>
                <a:cs typeface="Arial" pitchFamily="34" charset="0"/>
              </a:rPr>
              <a:t>  </a:t>
            </a:r>
            <a:r>
              <a:rPr lang="en-US" sz="2400" dirty="0" err="1">
                <a:ea typeface="+mj-ea"/>
                <a:cs typeface="Arial" pitchFamily="34" charset="0"/>
              </a:rPr>
              <a:t>Mengembangkan</a:t>
            </a:r>
            <a:r>
              <a:rPr lang="en-US" sz="2400" dirty="0">
                <a:ea typeface="+mj-ea"/>
                <a:cs typeface="Arial" pitchFamily="34" charset="0"/>
              </a:rPr>
              <a:t> keterampilan dunia nyata</a:t>
            </a:r>
            <a:br>
              <a:rPr lang="en-US" sz="2400" dirty="0">
                <a:ea typeface="+mj-ea"/>
                <a:cs typeface="Arial" pitchFamily="34" charset="0"/>
              </a:rPr>
            </a:br>
            <a:r>
              <a:rPr lang="en-US" sz="2400" dirty="0">
                <a:ea typeface="+mj-ea"/>
                <a:cs typeface="Arial" pitchFamily="34" charset="0"/>
              </a:rPr>
              <a:t> 	Berbagai keterampilan yang </a:t>
            </a:r>
            <a:r>
              <a:rPr lang="en-US" sz="2400" dirty="0" err="1">
                <a:ea typeface="+mj-ea"/>
                <a:cs typeface="Arial" pitchFamily="34" charset="0"/>
              </a:rPr>
              <a:t>diperoleh</a:t>
            </a:r>
            <a:r>
              <a:rPr lang="en-US" sz="2400" dirty="0">
                <a:ea typeface="+mj-ea"/>
                <a:cs typeface="Arial" pitchFamily="34" charset="0"/>
              </a:rPr>
              <a:t>:</a:t>
            </a:r>
            <a:br>
              <a:rPr lang="en-US" sz="2400" dirty="0">
                <a:ea typeface="+mj-ea"/>
                <a:cs typeface="Arial" pitchFamily="34" charset="0"/>
              </a:rPr>
            </a:br>
            <a:r>
              <a:rPr lang="en-US" sz="2400" dirty="0">
                <a:ea typeface="+mj-ea"/>
                <a:cs typeface="Arial" pitchFamily="34" charset="0"/>
              </a:rPr>
              <a:t>	-  Kemampuan bekerja dengan </a:t>
            </a:r>
            <a:r>
              <a:rPr lang="en-US" sz="2400" dirty="0" err="1">
                <a:ea typeface="+mj-ea"/>
                <a:cs typeface="Arial" pitchFamily="34" charset="0"/>
              </a:rPr>
              <a:t>baik</a:t>
            </a:r>
            <a:r>
              <a:rPr lang="en-US" sz="2400" dirty="0">
                <a:ea typeface="+mj-ea"/>
                <a:cs typeface="Arial" pitchFamily="34" charset="0"/>
              </a:rPr>
              <a:t>  </a:t>
            </a:r>
            <a:r>
              <a:rPr lang="en-US" sz="2400" dirty="0" err="1">
                <a:ea typeface="+mj-ea"/>
                <a:cs typeface="Arial" pitchFamily="34" charset="0"/>
              </a:rPr>
              <a:t>dengan</a:t>
            </a:r>
            <a:r>
              <a:rPr lang="id-ID" sz="2400" dirty="0">
                <a:ea typeface="+mj-ea"/>
                <a:cs typeface="Arial" pitchFamily="34" charset="0"/>
              </a:rPr>
              <a:t> </a:t>
            </a:r>
            <a:r>
              <a:rPr lang="en-US" sz="2400" dirty="0">
                <a:ea typeface="+mj-ea"/>
                <a:cs typeface="Arial" pitchFamily="34" charset="0"/>
              </a:rPr>
              <a:t>orang lain</a:t>
            </a:r>
            <a:br>
              <a:rPr lang="en-US" sz="2400" dirty="0">
                <a:ea typeface="+mj-ea"/>
                <a:cs typeface="Arial" pitchFamily="34" charset="0"/>
              </a:rPr>
            </a:br>
            <a:r>
              <a:rPr lang="en-US" sz="2400" dirty="0">
                <a:ea typeface="+mj-ea"/>
                <a:cs typeface="Arial" pitchFamily="34" charset="0"/>
              </a:rPr>
              <a:t>	-  Membuat keputusan bijaksana</a:t>
            </a:r>
            <a:br>
              <a:rPr lang="en-US" sz="2400" dirty="0">
                <a:ea typeface="+mj-ea"/>
                <a:cs typeface="Arial" pitchFamily="34" charset="0"/>
              </a:rPr>
            </a:br>
            <a:r>
              <a:rPr lang="en-US" sz="2400" dirty="0">
                <a:ea typeface="+mj-ea"/>
                <a:cs typeface="Arial" pitchFamily="34" charset="0"/>
              </a:rPr>
              <a:t>	-  Mengambil inisiatif</a:t>
            </a:r>
            <a:br>
              <a:rPr lang="en-US" sz="2400" dirty="0">
                <a:ea typeface="+mj-ea"/>
                <a:cs typeface="Arial" pitchFamily="34" charset="0"/>
              </a:rPr>
            </a:br>
            <a:r>
              <a:rPr lang="en-US" sz="2400" dirty="0">
                <a:ea typeface="+mj-ea"/>
                <a:cs typeface="Arial" pitchFamily="34" charset="0"/>
              </a:rPr>
              <a:t>	-  Memecahkan masalah yang komplek</a:t>
            </a:r>
            <a:br>
              <a:rPr lang="en-US" sz="2400" dirty="0">
                <a:ea typeface="+mj-ea"/>
                <a:cs typeface="Arial" pitchFamily="34" charset="0"/>
              </a:rPr>
            </a:br>
            <a:r>
              <a:rPr lang="en-US" sz="2400" dirty="0">
                <a:ea typeface="+mj-ea"/>
                <a:cs typeface="Arial" pitchFamily="34" charset="0"/>
              </a:rPr>
              <a:t/>
            </a:r>
            <a:br>
              <a:rPr lang="en-US" sz="2400" dirty="0">
                <a:ea typeface="+mj-ea"/>
                <a:cs typeface="Arial" pitchFamily="34" charset="0"/>
              </a:rPr>
            </a:br>
            <a:r>
              <a:rPr lang="en-US" sz="2400" dirty="0">
                <a:ea typeface="+mj-ea"/>
                <a:cs typeface="Arial" pitchFamily="34" charset="0"/>
              </a:rPr>
              <a:t>5. Memungkinkan untuk berbagai gaya belajar</a:t>
            </a:r>
            <a:br>
              <a:rPr lang="en-US" sz="2400" dirty="0">
                <a:ea typeface="+mj-ea"/>
                <a:cs typeface="Arial" pitchFamily="34" charset="0"/>
              </a:rPr>
            </a:br>
            <a:r>
              <a:rPr lang="en-US" sz="2400" dirty="0">
                <a:ea typeface="+mj-ea"/>
                <a:cs typeface="Arial" pitchFamily="34" charset="0"/>
              </a:rPr>
              <a:t>    - Dapat </a:t>
            </a:r>
            <a:r>
              <a:rPr lang="en-US" sz="2400" dirty="0" err="1">
                <a:ea typeface="+mj-ea"/>
                <a:cs typeface="Arial" pitchFamily="34" charset="0"/>
              </a:rPr>
              <a:t>diakses</a:t>
            </a:r>
            <a:r>
              <a:rPr lang="en-US" sz="2400" dirty="0">
                <a:ea typeface="+mj-ea"/>
                <a:cs typeface="Arial" pitchFamily="34" charset="0"/>
              </a:rPr>
              <a:t> </a:t>
            </a:r>
            <a:r>
              <a:rPr lang="en-US" sz="2400" dirty="0" err="1">
                <a:ea typeface="+mj-ea"/>
                <a:cs typeface="Arial" pitchFamily="34" charset="0"/>
              </a:rPr>
              <a:t>oleh</a:t>
            </a:r>
            <a:r>
              <a:rPr lang="en-US" sz="2400" dirty="0">
                <a:ea typeface="+mj-ea"/>
                <a:cs typeface="Arial" pitchFamily="34" charset="0"/>
              </a:rPr>
              <a:t> semua pembelajar</a:t>
            </a:r>
            <a:br>
              <a:rPr lang="en-US" sz="2400" dirty="0">
                <a:ea typeface="+mj-ea"/>
                <a:cs typeface="Arial" pitchFamily="34" charset="0"/>
              </a:rPr>
            </a:br>
            <a:endParaRPr lang="en-US" sz="2400" dirty="0"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36842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id-ID" altLang="id-ID" b="1" smtClean="0">
                <a:solidFill>
                  <a:schemeClr val="tx1"/>
                </a:solidFill>
              </a:rPr>
              <a:t>PENGERTIAN SINTAKS</a:t>
            </a:r>
            <a:endParaRPr lang="en-US" altLang="id-ID" b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908175"/>
            <a:ext cx="8229600" cy="42259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eaLnBrk="1" hangingPunct="1">
              <a:lnSpc>
                <a:spcPct val="94000"/>
              </a:lnSpc>
              <a:buFontTx/>
              <a:buAutoNum type="arabicPeriod"/>
              <a:defRPr/>
            </a:pPr>
            <a:r>
              <a:rPr lang="id-ID" altLang="id-ID" sz="3000">
                <a:solidFill>
                  <a:srgbClr val="000000"/>
                </a:solidFill>
              </a:rPr>
              <a:t>Di dalam model pembelajaran terdapat karakteristik yang dikenal dengan istilah sintaks.</a:t>
            </a:r>
          </a:p>
          <a:p>
            <a:pPr marL="457200" indent="-457200" eaLnBrk="1" hangingPunct="1">
              <a:lnSpc>
                <a:spcPct val="94000"/>
              </a:lnSpc>
              <a:buFontTx/>
              <a:buAutoNum type="arabicPeriod"/>
              <a:defRPr/>
            </a:pPr>
            <a:r>
              <a:rPr lang="id-ID" altLang="id-ID" sz="3000">
                <a:solidFill>
                  <a:srgbClr val="000000"/>
                </a:solidFill>
              </a:rPr>
              <a:t>Sintaks adalah tahapan aktivitas guru dan peserta didik dalam pembelajaran.</a:t>
            </a:r>
          </a:p>
          <a:p>
            <a:pPr marL="457200" indent="-457200" eaLnBrk="1" hangingPunct="1">
              <a:lnSpc>
                <a:spcPct val="94000"/>
              </a:lnSpc>
              <a:buFontTx/>
              <a:buAutoNum type="arabicPeriod"/>
              <a:defRPr/>
            </a:pPr>
            <a:r>
              <a:rPr lang="id-ID" altLang="id-ID" sz="3000">
                <a:solidFill>
                  <a:srgbClr val="000000"/>
                </a:solidFill>
              </a:rPr>
              <a:t>Di balik tahapan pembelajaran tersebut terdapat rasional yang membedakan antara model pembelajaran yang satu dengan model pembelajaran yang lain.</a:t>
            </a:r>
            <a:endParaRPr lang="en-US" altLang="id-ID" sz="300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altLang="id-ID" sz="30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3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048750" cy="1322387"/>
          </a:xfrm>
          <a:solidFill>
            <a:schemeClr val="bg1"/>
          </a:solidFill>
        </p:spPr>
        <p:txBody>
          <a:bodyPr lIns="90488" tIns="44450" rIns="90488" bIns="44450">
            <a:spAutoFit/>
          </a:bodyPr>
          <a:lstStyle/>
          <a:p>
            <a:pPr eaLnBrk="1" hangingPunct="1"/>
            <a:r>
              <a:rPr lang="en-US" altLang="id-ID" sz="4000" smtClean="0">
                <a:solidFill>
                  <a:srgbClr val="000000"/>
                </a:solidFill>
                <a:cs typeface="Arial" pitchFamily="34" charset="0"/>
              </a:rPr>
              <a:t>Langkah-langkah</a:t>
            </a:r>
            <a:br>
              <a:rPr lang="en-US" altLang="id-ID" sz="400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id-ID" sz="4000" smtClean="0">
                <a:solidFill>
                  <a:srgbClr val="000000"/>
                </a:solidFill>
                <a:cs typeface="Arial" pitchFamily="34" charset="0"/>
              </a:rPr>
              <a:t> Pembelajaran Berbasis Proyek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85720" y="1857364"/>
            <a:ext cx="2375877" cy="138853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7338" indent="-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1.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Penentuan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proyek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215074" y="1857364"/>
            <a:ext cx="2375877" cy="138853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7338" indent="-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3.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Penyusunan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jadwal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15074" y="4071942"/>
            <a:ext cx="2375877" cy="138853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7338" indent="-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4.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Penyelesaian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fasilitasi &amp; monitoring guru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86116" y="4000504"/>
            <a:ext cx="2375877" cy="138853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7338" indent="-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5. Penyusunan laporan &amp;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presentasi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5720" y="4000504"/>
            <a:ext cx="2375877" cy="138853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7338" indent="-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6. Evaluasi proses dan hasil proyek 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286116" y="1785926"/>
            <a:ext cx="2266518" cy="150019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7338" indent="-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2.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Perancangan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penyelesaian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proyek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1" name="Right Arrow 8"/>
          <p:cNvSpPr>
            <a:spLocks noChangeArrowheads="1"/>
          </p:cNvSpPr>
          <p:nvPr/>
        </p:nvSpPr>
        <p:spPr bwMode="auto">
          <a:xfrm>
            <a:off x="2714625" y="2214563"/>
            <a:ext cx="515938" cy="644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latin typeface="Calibri" pitchFamily="34" charset="0"/>
            </a:endParaRPr>
          </a:p>
        </p:txBody>
      </p:sp>
      <p:sp>
        <p:nvSpPr>
          <p:cNvPr id="12" name="Right Arrow 8"/>
          <p:cNvSpPr>
            <a:spLocks noChangeArrowheads="1"/>
          </p:cNvSpPr>
          <p:nvPr/>
        </p:nvSpPr>
        <p:spPr bwMode="auto">
          <a:xfrm>
            <a:off x="5643563" y="2214563"/>
            <a:ext cx="515937" cy="644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latin typeface="Calibri" pitchFamily="34" charset="0"/>
            </a:endParaRPr>
          </a:p>
        </p:txBody>
      </p:sp>
      <p:sp>
        <p:nvSpPr>
          <p:cNvPr id="13" name="Right Arrow 8"/>
          <p:cNvSpPr>
            <a:spLocks noChangeArrowheads="1"/>
          </p:cNvSpPr>
          <p:nvPr/>
        </p:nvSpPr>
        <p:spPr bwMode="auto">
          <a:xfrm rot="5400000">
            <a:off x="7065169" y="3293269"/>
            <a:ext cx="515937" cy="644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latin typeface="Calibri" pitchFamily="34" charset="0"/>
            </a:endParaRPr>
          </a:p>
        </p:txBody>
      </p:sp>
      <p:sp>
        <p:nvSpPr>
          <p:cNvPr id="14" name="Right Arrow 8"/>
          <p:cNvSpPr>
            <a:spLocks noChangeArrowheads="1"/>
          </p:cNvSpPr>
          <p:nvPr/>
        </p:nvSpPr>
        <p:spPr bwMode="auto">
          <a:xfrm rot="10800000">
            <a:off x="5572125" y="4357688"/>
            <a:ext cx="515938" cy="644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latin typeface="Calibri" pitchFamily="34" charset="0"/>
            </a:endParaRPr>
          </a:p>
        </p:txBody>
      </p:sp>
      <p:sp>
        <p:nvSpPr>
          <p:cNvPr id="15" name="Right Arrow 8"/>
          <p:cNvSpPr>
            <a:spLocks noChangeArrowheads="1"/>
          </p:cNvSpPr>
          <p:nvPr/>
        </p:nvSpPr>
        <p:spPr bwMode="auto">
          <a:xfrm rot="10800000">
            <a:off x="2643188" y="4214813"/>
            <a:ext cx="515937" cy="644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642938"/>
            <a:ext cx="76866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000000"/>
                </a:solidFill>
                <a:cs typeface="Arial" pitchFamily="34" charset="0"/>
              </a:rPr>
              <a:t>Penilaian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Arial" pitchFamily="34" charset="0"/>
              </a:rPr>
              <a:t>dalam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d-ID" b="1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id-ID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rgbClr val="000000"/>
                </a:solidFill>
                <a:cs typeface="Arial" panose="020B0604020202020204" pitchFamily="34" charset="0"/>
              </a:rPr>
              <a:t>roject Based Learning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5963" y="2351088"/>
            <a:ext cx="6858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id-ID" sz="3200">
                <a:cs typeface="Arial" pitchFamily="34" charset="0"/>
              </a:rPr>
              <a:t>Hal-hal yang perlu dipertimbangkan</a:t>
            </a:r>
            <a:endParaRPr lang="id-ID" altLang="id-ID" sz="3200">
              <a:cs typeface="Arial" pitchFamily="34" charset="0"/>
            </a:endParaRPr>
          </a:p>
          <a:p>
            <a:pPr eaLnBrk="1" hangingPunct="1"/>
            <a:r>
              <a:rPr lang="en-US" altLang="id-ID" sz="3200">
                <a:cs typeface="Arial" pitchFamily="34" charset="0"/>
              </a:rPr>
              <a:t>dalam penilaian P</a:t>
            </a:r>
            <a:r>
              <a:rPr lang="id-ID" altLang="id-ID" sz="3200">
                <a:cs typeface="Arial" pitchFamily="34" charset="0"/>
              </a:rPr>
              <a:t>j</a:t>
            </a:r>
            <a:r>
              <a:rPr lang="en-US" altLang="id-ID" sz="3200">
                <a:cs typeface="Arial" pitchFamily="34" charset="0"/>
              </a:rPr>
              <a:t>B</a:t>
            </a:r>
            <a:r>
              <a:rPr lang="id-ID" altLang="id-ID" sz="3200">
                <a:cs typeface="Arial" pitchFamily="34" charset="0"/>
              </a:rPr>
              <a:t>L</a:t>
            </a:r>
            <a:endParaRPr lang="en-US" altLang="id-ID" sz="3200">
              <a:cs typeface="Arial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57250" y="3429000"/>
            <a:ext cx="6929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id-ID">
                <a:cs typeface="Arial" pitchFamily="34" charset="0"/>
              </a:rPr>
              <a:t>Kemampuan pengelolaan </a:t>
            </a:r>
          </a:p>
          <a:p>
            <a:pPr eaLnBrk="1" hangingPunct="1">
              <a:buFontTx/>
              <a:buAutoNum type="arabicPeriod"/>
            </a:pPr>
            <a:r>
              <a:rPr lang="en-US" altLang="id-ID">
                <a:cs typeface="Arial" pitchFamily="34" charset="0"/>
              </a:rPr>
              <a:t>Relevansi</a:t>
            </a:r>
          </a:p>
          <a:p>
            <a:pPr eaLnBrk="1" hangingPunct="1">
              <a:buFontTx/>
              <a:buAutoNum type="arabicPeriod"/>
            </a:pPr>
            <a:r>
              <a:rPr lang="en-US" altLang="id-ID">
                <a:cs typeface="Arial" pitchFamily="34" charset="0"/>
              </a:rPr>
              <a:t>Keaslian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US" altLang="id-ID" sz="3600" b="1" smtClean="0">
                <a:solidFill>
                  <a:srgbClr val="000000"/>
                </a:solidFill>
                <a:cs typeface="Arial" pitchFamily="34" charset="0"/>
              </a:rPr>
              <a:t>Contoh </a:t>
            </a:r>
            <a:r>
              <a:rPr lang="id-ID" altLang="id-ID" sz="3600" b="1" smtClean="0">
                <a:ea typeface="Times New Roman" pitchFamily="18" charset="0"/>
                <a:cs typeface="Arial" pitchFamily="34" charset="0"/>
              </a:rPr>
              <a:t>Rubrik Penilaian Proyek</a:t>
            </a:r>
            <a:endParaRPr lang="en-US" altLang="id-ID" sz="3600" b="1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50" y="1295400"/>
          <a:ext cx="8572500" cy="5308602"/>
        </p:xfrm>
        <a:graphic>
          <a:graphicData uri="http://schemas.openxmlformats.org/drawingml/2006/table">
            <a:tbl>
              <a:tblPr/>
              <a:tblGrid>
                <a:gridCol w="739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7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Calibri"/>
                          <a:ea typeface="Times New Roman"/>
                          <a:cs typeface="Calibri"/>
                        </a:rPr>
                        <a:t>Tahapan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Calibri"/>
                          <a:ea typeface="Times New Roman"/>
                          <a:cs typeface="Calibri"/>
                        </a:rPr>
                        <a:t>Skor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/>
                          <a:ea typeface="Times New Roman"/>
                          <a:cs typeface="Calibri"/>
                        </a:rPr>
                        <a:t>1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Perencanaan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Menyiapkan alat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Menyiapkan bahan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latin typeface="Arial Narrow"/>
                          <a:ea typeface="Times New Roman"/>
                          <a:cs typeface="Calibri"/>
                        </a:rPr>
                        <a:t>1-5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0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/>
                          <a:ea typeface="Times New Roman"/>
                          <a:cs typeface="Calibri"/>
                        </a:rPr>
                        <a:t>2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Pengumpulan data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Mencatat hasil pengamatan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Data sesuai dengan hasil pengamatan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latin typeface="Arial Narrow"/>
                          <a:ea typeface="Times New Roman"/>
                          <a:cs typeface="Calibri"/>
                        </a:rPr>
                        <a:t>1-10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7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/>
                          <a:ea typeface="Times New Roman"/>
                          <a:cs typeface="Calibri"/>
                        </a:rPr>
                        <a:t>3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Pengorganisasian data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Mengelompokkan data berdasarkan jenis indikator buatan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latin typeface="Arial Narrow"/>
                          <a:ea typeface="Times New Roman"/>
                          <a:cs typeface="Calibri"/>
                        </a:rPr>
                        <a:t>1-5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/>
                          <a:ea typeface="Times New Roman"/>
                          <a:cs typeface="Calibri"/>
                        </a:rPr>
                        <a:t>4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Pengolahan data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Menetapkan jenis indikator buatan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latin typeface="Arial Narrow"/>
                          <a:ea typeface="Times New Roman"/>
                          <a:cs typeface="Calibri"/>
                        </a:rPr>
                        <a:t>1-5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0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 Narrow"/>
                          <a:ea typeface="Times New Roman"/>
                          <a:cs typeface="Calibri"/>
                        </a:rPr>
                        <a:t>5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Penyajian data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Membuat laporan tertulis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2000" dirty="0">
                          <a:latin typeface="Arial Narrow"/>
                          <a:ea typeface="Times New Roman"/>
                        </a:rPr>
                        <a:t>Mempresentasikan hasil pengamatan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latin typeface="Arial Narrow"/>
                          <a:ea typeface="Times New Roman"/>
                          <a:cs typeface="Calibri"/>
                        </a:rPr>
                        <a:t>1-10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Calibri"/>
                          <a:ea typeface="Times New Roman"/>
                          <a:cs typeface="Calibri"/>
                        </a:rPr>
                        <a:t>Jumlah skor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Calibri"/>
                          <a:ea typeface="Times New Roman"/>
                          <a:cs typeface="Calibri"/>
                        </a:rPr>
                        <a:t>5-35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8113"/>
            <a:ext cx="9144000" cy="19129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5000" b="1" dirty="0">
                <a:latin typeface="Berlin Sans FB" pitchFamily="34" charset="0"/>
              </a:rPr>
              <a:t>KONSEP</a:t>
            </a:r>
            <a:r>
              <a:rPr lang="en-US" sz="5000" b="1" dirty="0">
                <a:latin typeface="Berlin Sans FB" pitchFamily="34" charset="0"/>
              </a:rPr>
              <a:t/>
            </a:r>
            <a:br>
              <a:rPr lang="en-US" sz="5000" b="1" dirty="0">
                <a:latin typeface="Berlin Sans FB" pitchFamily="34" charset="0"/>
              </a:rPr>
            </a:br>
            <a:r>
              <a:rPr lang="id-ID" sz="5000" b="1" dirty="0">
                <a:latin typeface="Berlin Sans FB" pitchFamily="34" charset="0"/>
              </a:rPr>
              <a:t> INQUIRY LEARNING</a:t>
            </a:r>
            <a:endParaRPr lang="en-US" sz="5000" b="1" dirty="0">
              <a:solidFill>
                <a:srgbClr val="0033CC"/>
              </a:solidFill>
              <a:latin typeface="Berlin Sans FB" pitchFamily="34" charset="0"/>
            </a:endParaRPr>
          </a:p>
        </p:txBody>
      </p:sp>
      <p:pic>
        <p:nvPicPr>
          <p:cNvPr id="59395" name="Picture 6" descr="logo kemdikn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44488"/>
            <a:ext cx="18049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0" y="556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BIMTEK PENYEGARAN KURIKULUM 2013 BAGI IK SMA ANGKATAN II</a:t>
            </a:r>
          </a:p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 LPMP DKI JAKARTA TAHUN 2017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>
          <a:xfrm>
            <a:off x="102870" y="533400"/>
            <a:ext cx="9041130" cy="766877"/>
          </a:xfrm>
          <a:solidFill>
            <a:schemeClr val="bg1"/>
          </a:solidFill>
          <a:ln w="12700"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488" tIns="44450" rIns="90488" bIns="44450" rtlCol="0">
            <a:spAutoFit/>
          </a:bodyPr>
          <a:lstStyle/>
          <a:p>
            <a:pPr eaLnBrk="1" hangingPunct="1">
              <a:defRPr/>
            </a:pPr>
            <a:r>
              <a:rPr lang="en-GB" b="1" dirty="0"/>
              <a:t>DEFINISI</a:t>
            </a:r>
            <a:r>
              <a:rPr lang="id-ID" b="1" dirty="0"/>
              <a:t> INQUIRY LEARNING</a:t>
            </a:r>
            <a:r>
              <a:rPr lang="id-ID" b="1" dirty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1813" y="2219325"/>
            <a:ext cx="8358187" cy="1384300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sz="2800" i="1">
                <a:latin typeface="Calibri" pitchFamily="34" charset="0"/>
                <a:cs typeface="Arial" pitchFamily="34" charset="0"/>
              </a:rPr>
              <a:t>In</a:t>
            </a:r>
            <a:r>
              <a:rPr lang="id-ID" altLang="id-ID" sz="2800" i="1"/>
              <a:t>quiry</a:t>
            </a:r>
            <a:r>
              <a:rPr lang="en-US" altLang="id-ID" sz="2800">
                <a:latin typeface="Calibri" pitchFamily="34" charset="0"/>
                <a:cs typeface="Arial" pitchFamily="34" charset="0"/>
              </a:rPr>
              <a:t> 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merupakan perluasan dari </a:t>
            </a:r>
            <a:r>
              <a:rPr lang="id-ID" altLang="id-ID" sz="2800" i="1">
                <a:latin typeface="Calibri" pitchFamily="34" charset="0"/>
                <a:cs typeface="Arial" pitchFamily="34" charset="0"/>
              </a:rPr>
              <a:t>dis</a:t>
            </a:r>
            <a:r>
              <a:rPr lang="id-ID" altLang="id-ID" sz="2800" i="1"/>
              <a:t>c</a:t>
            </a:r>
            <a:r>
              <a:rPr lang="id-ID" altLang="id-ID" sz="2800" i="1">
                <a:latin typeface="Calibri" pitchFamily="34" charset="0"/>
                <a:cs typeface="Arial" pitchFamily="34" charset="0"/>
              </a:rPr>
              <a:t>overy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 yang digunakan lebih mendalam. Atau dengan atau lain, </a:t>
            </a:r>
            <a:r>
              <a:rPr lang="id-ID" altLang="id-ID" sz="2800" i="1"/>
              <a:t>discovery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 merupakan bagian dari </a:t>
            </a:r>
            <a:r>
              <a:rPr lang="id-ID" altLang="id-ID" sz="2800" i="1">
                <a:latin typeface="Calibri" pitchFamily="34" charset="0"/>
                <a:cs typeface="Arial" pitchFamily="34" charset="0"/>
              </a:rPr>
              <a:t>in</a:t>
            </a:r>
            <a:r>
              <a:rPr lang="id-ID" altLang="id-ID" sz="2800" i="1"/>
              <a:t>q</a:t>
            </a:r>
            <a:r>
              <a:rPr lang="id-ID" altLang="id-ID" sz="2800" i="1">
                <a:latin typeface="Calibri" pitchFamily="34" charset="0"/>
                <a:cs typeface="Arial" pitchFamily="34" charset="0"/>
              </a:rPr>
              <a:t>uiry </a:t>
            </a:r>
            <a:r>
              <a:rPr lang="en-US" altLang="id-ID" sz="2800" i="1">
                <a:latin typeface="Calibri" pitchFamily="34" charset="0"/>
              </a:rPr>
              <a:t> </a:t>
            </a:r>
            <a:endParaRPr lang="id-ID" altLang="id-ID" sz="2800" i="1"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44500" y="4343400"/>
            <a:ext cx="8534400" cy="1816100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sz="2800">
                <a:latin typeface="Calibri" pitchFamily="34" charset="0"/>
                <a:cs typeface="Arial" pitchFamily="34" charset="0"/>
              </a:rPr>
              <a:t>Se</a:t>
            </a:r>
            <a:r>
              <a:rPr lang="id-ID" altLang="id-ID" sz="2800"/>
              <a:t>c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ara bahasa, </a:t>
            </a:r>
            <a:r>
              <a:rPr lang="id-ID" altLang="id-ID" sz="2800" i="1">
                <a:latin typeface="Calibri" pitchFamily="34" charset="0"/>
                <a:cs typeface="Arial" pitchFamily="34" charset="0"/>
              </a:rPr>
              <a:t>in</a:t>
            </a:r>
            <a:r>
              <a:rPr lang="id-ID" altLang="id-ID" sz="2800" i="1"/>
              <a:t>quiry </a:t>
            </a:r>
            <a:r>
              <a:rPr lang="id-ID" altLang="id-ID" sz="2800"/>
              <a:t>merupa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/>
              <a:t>an pernyataan, pemeri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/>
              <a:t>saan, atau penyelidi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/>
              <a:t>an</a:t>
            </a:r>
            <a:r>
              <a:rPr lang="en-US" altLang="id-ID" sz="2800">
                <a:cs typeface="Arial" pitchFamily="34" charset="0"/>
              </a:rPr>
              <a:t>. </a:t>
            </a:r>
            <a:endParaRPr lang="id-ID" altLang="id-ID" sz="2800">
              <a:cs typeface="Arial" pitchFamily="34" charset="0"/>
            </a:endParaRPr>
          </a:p>
          <a:p>
            <a:pPr eaLnBrk="1" hangingPunct="1"/>
            <a:r>
              <a:rPr lang="id-ID" altLang="id-ID" sz="2800" i="1">
                <a:latin typeface="Calibri" pitchFamily="34" charset="0"/>
                <a:cs typeface="Arial" pitchFamily="34" charset="0"/>
              </a:rPr>
              <a:t>In</a:t>
            </a:r>
            <a:r>
              <a:rPr lang="id-ID" altLang="id-ID" sz="2800" i="1"/>
              <a:t>quiry</a:t>
            </a:r>
            <a:r>
              <a:rPr lang="id-ID" altLang="id-ID" sz="2800"/>
              <a:t> adalah suatu proses umum yang dila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/>
              <a:t>u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/>
              <a:t>an manusia untu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800"/>
              <a:t> mencari atau memahami informasi</a:t>
            </a:r>
            <a:r>
              <a:rPr lang="en-US" altLang="id-ID" sz="2800">
                <a:cs typeface="Arial" pitchFamily="34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09600" y="1600200"/>
            <a:ext cx="8305800" cy="2246313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sz="2800" i="1">
                <a:latin typeface="Calibri" pitchFamily="34" charset="0"/>
                <a:cs typeface="Arial" pitchFamily="34" charset="0"/>
              </a:rPr>
              <a:t>In</a:t>
            </a:r>
            <a:r>
              <a:rPr lang="id-ID" altLang="id-ID" sz="2800" i="1"/>
              <a:t>quiry</a:t>
            </a:r>
            <a:r>
              <a:rPr lang="id-ID" altLang="id-ID" sz="2800" i="1">
                <a:latin typeface="Calibri" pitchFamily="34" charset="0"/>
                <a:cs typeface="Arial" pitchFamily="34" charset="0"/>
              </a:rPr>
              <a:t> Learning</a:t>
            </a:r>
            <a:r>
              <a:rPr lang="en-US" altLang="id-ID" sz="2800">
                <a:latin typeface="Calibri" pitchFamily="34" charset="0"/>
                <a:cs typeface="Arial" pitchFamily="34" charset="0"/>
              </a:rPr>
              <a:t> 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merupakan serangkaian kegiatan belajar yang melibatkan se</a:t>
            </a:r>
            <a:r>
              <a:rPr lang="id-ID" altLang="id-ID" sz="2800"/>
              <a:t>c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ara maksimal seluruh kemampuan siswa untuk men</a:t>
            </a:r>
            <a:r>
              <a:rPr lang="id-ID" altLang="id-ID" sz="2800"/>
              <a:t>c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ari dan menyelidiki se</a:t>
            </a:r>
            <a:r>
              <a:rPr lang="id-ID" altLang="id-ID" sz="2800"/>
              <a:t>c</a:t>
            </a:r>
            <a:r>
              <a:rPr lang="id-ID" altLang="id-ID" sz="2800">
                <a:latin typeface="Calibri" pitchFamily="34" charset="0"/>
                <a:cs typeface="Arial" pitchFamily="34" charset="0"/>
              </a:rPr>
              <a:t>ara sistematis, kritis, logis, dan analitis sehingga mereka dapat merumuskan sendiri penemuannya</a:t>
            </a:r>
            <a:r>
              <a:rPr lang="en-US" altLang="id-ID" sz="2800">
                <a:cs typeface="Arial" pitchFamily="34" charset="0"/>
              </a:rPr>
              <a:t>.</a:t>
            </a:r>
            <a:endParaRPr lang="id-ID" altLang="id-ID" sz="2800"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09600" y="4343400"/>
            <a:ext cx="8305800" cy="1816100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2800" dirty="0">
                <a:cs typeface="Arial" pitchFamily="34" charset="0"/>
              </a:rPr>
              <a:t>Syarat timbulnya </a:t>
            </a:r>
            <a:r>
              <a:rPr lang="id-ID" sz="2800" dirty="0">
                <a:latin typeface="Calibri" pitchFamily="34" charset="0"/>
                <a:cs typeface="Arial" pitchFamily="34" charset="0"/>
              </a:rPr>
              <a:t>k</a:t>
            </a:r>
            <a:r>
              <a:rPr lang="id-ID" sz="2800" dirty="0">
                <a:cs typeface="Arial" pitchFamily="34" charset="0"/>
              </a:rPr>
              <a:t>egiatan </a:t>
            </a:r>
            <a:r>
              <a:rPr lang="id-ID" sz="2800" i="1" dirty="0">
                <a:latin typeface="Calibri" pitchFamily="34" charset="0"/>
                <a:cs typeface="Arial" pitchFamily="34" charset="0"/>
              </a:rPr>
              <a:t>In</a:t>
            </a:r>
            <a:r>
              <a:rPr lang="id-ID" sz="2800" i="1" dirty="0"/>
              <a:t>quiry </a:t>
            </a:r>
            <a:r>
              <a:rPr lang="id-ID" sz="2800" i="1" dirty="0">
                <a:latin typeface="Calibri" pitchFamily="34" charset="0"/>
                <a:cs typeface="Arial" pitchFamily="34" charset="0"/>
              </a:rPr>
              <a:t>Learning adalah</a:t>
            </a:r>
            <a:r>
              <a:rPr lang="en-US" sz="2800" dirty="0">
                <a:cs typeface="Arial" pitchFamily="34" charset="0"/>
              </a:rPr>
              <a:t>:</a:t>
            </a:r>
            <a:endParaRPr lang="id-ID" sz="2800" i="1" dirty="0">
              <a:latin typeface="Calibri" pitchFamily="34" charset="0"/>
              <a:cs typeface="Arial" pitchFamily="34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id-ID" sz="2800" dirty="0">
                <a:latin typeface="Calibri" pitchFamily="34" charset="0"/>
                <a:cs typeface="Arial" pitchFamily="34" charset="0"/>
              </a:rPr>
              <a:t>Suasana terbuka yang mengundang siswa berdiskusi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id-ID" sz="2800" dirty="0">
                <a:latin typeface="Calibri" pitchFamily="34" charset="0"/>
                <a:cs typeface="Arial" pitchFamily="34" charset="0"/>
              </a:rPr>
              <a:t>Pembelajaran berfokus pada hipotesis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id-ID" sz="2800" dirty="0">
                <a:latin typeface="Calibri" pitchFamily="34" charset="0"/>
                <a:cs typeface="Arial" pitchFamily="34" charset="0"/>
              </a:rPr>
              <a:t>Penggunaan fakta sebagai eviden</a:t>
            </a:r>
          </a:p>
        </p:txBody>
      </p:sp>
      <p:sp>
        <p:nvSpPr>
          <p:cNvPr id="614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 smtClean="0"/>
              <a:t>KONSEP</a:t>
            </a:r>
            <a:r>
              <a:rPr lang="id-ID" altLang="id-ID" b="1" smtClean="0"/>
              <a:t> INQUIRY LEARNING</a:t>
            </a:r>
            <a:endParaRPr lang="id-ID" alt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57263" y="2203450"/>
            <a:ext cx="7569200" cy="3048000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d-ID">
                <a:cs typeface="Arial" pitchFamily="34" charset="0"/>
              </a:rPr>
              <a:t>Mem</a:t>
            </a:r>
            <a:r>
              <a:rPr lang="id-ID" altLang="id-ID">
                <a:cs typeface="Arial" pitchFamily="34" charset="0"/>
              </a:rPr>
              <a:t>fasilitasi siswa untu</a:t>
            </a:r>
            <a:r>
              <a:rPr lang="id-ID" altLang="id-ID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>
                <a:cs typeface="Arial" pitchFamily="34" charset="0"/>
              </a:rPr>
              <a:t> dapat mengembang</a:t>
            </a:r>
            <a:r>
              <a:rPr lang="id-ID" altLang="id-ID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>
                <a:cs typeface="Arial" pitchFamily="34" charset="0"/>
              </a:rPr>
              <a:t>an disiplin intele</a:t>
            </a:r>
            <a:r>
              <a:rPr lang="id-ID" altLang="id-ID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>
                <a:cs typeface="Arial" pitchFamily="34" charset="0"/>
              </a:rPr>
              <a:t>tual dan </a:t>
            </a:r>
            <a:r>
              <a:rPr lang="id-ID" altLang="id-ID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>
                <a:cs typeface="Arial" pitchFamily="34" charset="0"/>
              </a:rPr>
              <a:t>eterampilan berpi</a:t>
            </a:r>
            <a:r>
              <a:rPr lang="id-ID" altLang="id-ID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>
                <a:cs typeface="Arial" pitchFamily="34" charset="0"/>
              </a:rPr>
              <a:t>ir dengan memberi</a:t>
            </a:r>
            <a:r>
              <a:rPr lang="id-ID" altLang="id-ID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>
                <a:cs typeface="Arial" pitchFamily="34" charset="0"/>
              </a:rPr>
              <a:t>an pertanyaan-pertanyaan dan mendapat</a:t>
            </a:r>
            <a:r>
              <a:rPr lang="id-ID" altLang="id-ID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>
                <a:cs typeface="Arial" pitchFamily="34" charset="0"/>
              </a:rPr>
              <a:t>an jawaban atas dasar rasa ingin tahunya</a:t>
            </a:r>
            <a:endParaRPr lang="en-US" altLang="id-ID">
              <a:cs typeface="Arial" pitchFamily="34" charset="0"/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296863" y="503238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id-ID" b="1" smtClean="0">
                <a:solidFill>
                  <a:srgbClr val="000000"/>
                </a:solidFill>
                <a:cs typeface="Arial" pitchFamily="34" charset="0"/>
              </a:rPr>
              <a:t>Tujuan </a:t>
            </a:r>
            <a:r>
              <a:rPr lang="id-ID" altLang="id-ID" b="1" smtClean="0">
                <a:cs typeface="Arial" pitchFamily="34" charset="0"/>
              </a:rPr>
              <a:t>Inquiry</a:t>
            </a:r>
            <a:r>
              <a:rPr lang="id-ID" altLang="id-ID" b="1" smtClean="0">
                <a:solidFill>
                  <a:srgbClr val="000000"/>
                </a:solidFill>
              </a:rPr>
              <a:t> Learning</a:t>
            </a:r>
            <a:r>
              <a:rPr lang="en-US" altLang="id-ID" b="1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id-ID" altLang="id-ID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rgbClr val="000000"/>
                </a:solidFill>
                <a:cs typeface="Arial" panose="020B0604020202020204" pitchFamily="34" charset="0"/>
              </a:rPr>
              <a:t>eran Guru </a:t>
            </a:r>
            <a:br>
              <a:rPr lang="id-ID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id-ID" b="1" dirty="0">
                <a:solidFill>
                  <a:srgbClr val="000000"/>
                </a:solidFill>
                <a:cs typeface="Arial" panose="020B0604020202020204" pitchFamily="34" charset="0"/>
              </a:rPr>
              <a:t>Dalam </a:t>
            </a:r>
            <a:r>
              <a:rPr lang="id-ID" b="1" dirty="0">
                <a:cs typeface="Arial" panose="020B0604020202020204" pitchFamily="34" charset="0"/>
              </a:rPr>
              <a:t>Inquiry </a:t>
            </a:r>
            <a:r>
              <a:rPr lang="id-ID" b="1" dirty="0">
                <a:solidFill>
                  <a:srgbClr val="000000"/>
                </a:solidFill>
                <a:cs typeface="Arial" panose="020B0604020202020204" pitchFamily="34" charset="0"/>
              </a:rPr>
              <a:t>Learning </a:t>
            </a:r>
            <a:endParaRPr 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814388" y="1793875"/>
            <a:ext cx="76025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d-ID" altLang="id-ID" sz="2400">
                <a:cs typeface="Arial" pitchFamily="34" charset="0"/>
              </a:rPr>
              <a:t>Motivator, memberi stimulasi agar siswa a</a:t>
            </a:r>
            <a:r>
              <a:rPr lang="id-ID" altLang="id-ID" sz="2400">
                <a:latin typeface="Calibri" pitchFamily="34" charset="0"/>
                <a:cs typeface="Arial" pitchFamily="34" charset="0"/>
              </a:rPr>
              <a:t>k</a:t>
            </a:r>
            <a:r>
              <a:rPr lang="id-ID" altLang="id-ID" sz="2400">
                <a:cs typeface="Arial" pitchFamily="34" charset="0"/>
              </a:rPr>
              <a:t>tif</a:t>
            </a:r>
          </a:p>
          <a:p>
            <a:pPr eaLnBrk="1" hangingPunct="1">
              <a:buFontTx/>
              <a:buAutoNum type="arabicPeriod"/>
            </a:pPr>
            <a:r>
              <a:rPr lang="id-ID" altLang="id-ID" sz="2400">
                <a:latin typeface="Calibri" pitchFamily="34" charset="0"/>
                <a:cs typeface="Arial" pitchFamily="34" charset="0"/>
              </a:rPr>
              <a:t>Fasilitator, menunjukkan jalan keluar bila siswa mengalami kesulitan</a:t>
            </a:r>
          </a:p>
          <a:p>
            <a:pPr eaLnBrk="1" hangingPunct="1">
              <a:buFontTx/>
              <a:buAutoNum type="arabicPeriod"/>
            </a:pPr>
            <a:r>
              <a:rPr lang="id-ID" altLang="id-ID" sz="2400">
                <a:latin typeface="Calibri" pitchFamily="34" charset="0"/>
                <a:cs typeface="Arial" pitchFamily="34" charset="0"/>
              </a:rPr>
              <a:t>Penanya, menyadarkan siswa dari kekeliruan yang mereka buat</a:t>
            </a:r>
          </a:p>
          <a:p>
            <a:pPr eaLnBrk="1" hangingPunct="1">
              <a:buFontTx/>
              <a:buAutoNum type="arabicPeriod"/>
            </a:pPr>
            <a:r>
              <a:rPr lang="id-ID" altLang="id-ID" sz="2400">
                <a:latin typeface="Calibri" pitchFamily="34" charset="0"/>
                <a:cs typeface="Arial" pitchFamily="34" charset="0"/>
              </a:rPr>
              <a:t>Administrator, bertanggung jawab dalam seluruh kegiatan kelas</a:t>
            </a:r>
          </a:p>
          <a:p>
            <a:pPr eaLnBrk="1" hangingPunct="1">
              <a:buFontTx/>
              <a:buAutoNum type="arabicPeriod"/>
            </a:pPr>
            <a:r>
              <a:rPr lang="id-ID" altLang="id-ID" sz="2400">
                <a:latin typeface="Calibri" pitchFamily="34" charset="0"/>
                <a:cs typeface="Arial" pitchFamily="34" charset="0"/>
              </a:rPr>
              <a:t>Pengarah, memimpin kegiatan siswa untuk men</a:t>
            </a:r>
            <a:r>
              <a:rPr lang="id-ID" altLang="id-ID" sz="2400"/>
              <a:t>c</a:t>
            </a:r>
            <a:r>
              <a:rPr lang="id-ID" altLang="id-ID" sz="2400">
                <a:latin typeface="Calibri" pitchFamily="34" charset="0"/>
                <a:cs typeface="Arial" pitchFamily="34" charset="0"/>
              </a:rPr>
              <a:t>apai tujuan yang diharapkan</a:t>
            </a:r>
          </a:p>
          <a:p>
            <a:pPr eaLnBrk="1" hangingPunct="1">
              <a:buFontTx/>
              <a:buAutoNum type="arabicPeriod"/>
            </a:pPr>
            <a:r>
              <a:rPr lang="id-ID" altLang="id-ID" sz="2400">
                <a:latin typeface="Calibri" pitchFamily="34" charset="0"/>
                <a:cs typeface="Arial" pitchFamily="34" charset="0"/>
              </a:rPr>
              <a:t>Manager, pengelola sumber belajar, waktu, dan organisasi kelas</a:t>
            </a:r>
          </a:p>
          <a:p>
            <a:pPr eaLnBrk="1" hangingPunct="1">
              <a:buFontTx/>
              <a:buAutoNum type="arabicPeriod"/>
            </a:pPr>
            <a:r>
              <a:rPr lang="id-ID" altLang="id-ID" sz="2400">
                <a:latin typeface="Calibri" pitchFamily="34" charset="0"/>
                <a:cs typeface="Arial" pitchFamily="34" charset="0"/>
              </a:rPr>
              <a:t>Rewarder</a:t>
            </a:r>
            <a:r>
              <a:rPr lang="id-ID" altLang="id-ID" sz="2400">
                <a:latin typeface="Calibri" pitchFamily="34" charset="0"/>
              </a:rPr>
              <a:t>, pemberi penghargaan pada prestasi yang di</a:t>
            </a:r>
            <a:r>
              <a:rPr lang="id-ID" altLang="id-ID" sz="2400"/>
              <a:t>c</a:t>
            </a:r>
            <a:r>
              <a:rPr lang="id-ID" altLang="id-ID" sz="2400">
                <a:latin typeface="Calibri" pitchFamily="34" charset="0"/>
              </a:rPr>
              <a:t>apai siswa</a:t>
            </a:r>
            <a:endParaRPr lang="id-ID" altLang="id-ID" sz="24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500063" y="1643063"/>
            <a:ext cx="8358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8138" indent="-338138" eaLnBrk="1" hangingPunct="1"/>
            <a:endParaRPr lang="id-ID" altLang="id-ID" sz="2400" i="1"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63" y="422275"/>
            <a:ext cx="8358187" cy="1185863"/>
          </a:xfrm>
          <a:prstGeom prst="flowChartDelay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K</a:t>
            </a:r>
            <a:r>
              <a:rPr lang="id-ID" dirty="0">
                <a:solidFill>
                  <a:schemeClr val="bg1"/>
                </a:solidFill>
                <a:cs typeface="Arial" pitchFamily="34" charset="0"/>
              </a:rPr>
              <a:t>elebihan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d-ID" dirty="0">
                <a:cs typeface="Arial" panose="020B0604020202020204" pitchFamily="34" charset="0"/>
              </a:rPr>
              <a:t>Inquiry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Learning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3" y="1874838"/>
            <a:ext cx="8286750" cy="4476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dirty="0">
                <a:cs typeface="Arial" panose="020B0604020202020204" pitchFamily="34" charset="0"/>
              </a:rPr>
              <a:t>Dapat membentuk dan mengembangkan self-concept pada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d-ID" dirty="0">
                <a:cs typeface="Arial" panose="020B0604020202020204" pitchFamily="34" charset="0"/>
              </a:rPr>
              <a:t>      diri siswa, sehingga siswa dapat memiliki konsep dasar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d-ID" dirty="0">
                <a:cs typeface="Arial" panose="020B0604020202020204" pitchFamily="34" charset="0"/>
              </a:rPr>
              <a:t>      dan ide-ide yang lebih baik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lain" startAt="2"/>
              <a:defRPr/>
            </a:pPr>
            <a:r>
              <a:rPr lang="id-ID" dirty="0">
                <a:cs typeface="Arial" panose="020B0604020202020204" pitchFamily="34" charset="0"/>
              </a:rPr>
              <a:t>Mendorong siswa berpikir dan bekerja atas inisiatifnya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d-ID" dirty="0">
                <a:cs typeface="Arial" panose="020B0604020202020204" pitchFamily="34" charset="0"/>
              </a:rPr>
              <a:t>      sendiri, berpikir objektif, jujur, dan terbuka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id-ID" dirty="0">
                <a:cs typeface="Arial" panose="020B0604020202020204" pitchFamily="34" charset="0"/>
              </a:rPr>
              <a:t>Mendorong siswa untuk berpikir intuitif dan merumuskan hipotesisnya sendiri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id-ID" dirty="0">
                <a:cs typeface="Arial" panose="020B0604020202020204" pitchFamily="34" charset="0"/>
              </a:rPr>
              <a:t>Memberi kepuasan yang bersifat intrinsik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id-ID" dirty="0">
                <a:cs typeface="Arial" panose="020B0604020202020204" pitchFamily="34" charset="0"/>
              </a:rPr>
              <a:t>Situasi belajar mengajar menjadi menantang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id-ID" dirty="0">
                <a:cs typeface="Arial" panose="020B0604020202020204" pitchFamily="34" charset="0"/>
              </a:rPr>
              <a:t>Dapat mengembangkan kecakapan individu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id-ID" dirty="0">
                <a:cs typeface="Arial" panose="020B0604020202020204" pitchFamily="34" charset="0"/>
              </a:rPr>
              <a:t>Dapat memberikan waktu pada siswa seukupnya sehingga mereka dapat mengasimilasi dan mengakomodasi informasi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8950325" cy="625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b="1" dirty="0">
                <a:cs typeface="Arial" panose="020B0604020202020204" pitchFamily="34" charset="0"/>
              </a:rPr>
              <a:t>Lang</a:t>
            </a:r>
            <a:r>
              <a:rPr lang="en-US" b="1" dirty="0">
                <a:cs typeface="Arial" panose="020B0604020202020204" pitchFamily="34" charset="0"/>
              </a:rPr>
              <a:t>k</a:t>
            </a:r>
            <a:r>
              <a:rPr lang="id-ID" b="1" dirty="0">
                <a:cs typeface="Arial" panose="020B0604020202020204" pitchFamily="34" charset="0"/>
              </a:rPr>
              <a:t>ah-Lang</a:t>
            </a:r>
            <a:r>
              <a:rPr lang="en-US" b="1" dirty="0">
                <a:cs typeface="Arial" panose="020B0604020202020204" pitchFamily="34" charset="0"/>
              </a:rPr>
              <a:t>k</a:t>
            </a:r>
            <a:r>
              <a:rPr lang="id-ID" b="1" dirty="0">
                <a:cs typeface="Arial" panose="020B0604020202020204" pitchFamily="34" charset="0"/>
              </a:rPr>
              <a:t>ah Inquiry 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grpSp>
        <p:nvGrpSpPr>
          <p:cNvPr id="65540" name="Group 5"/>
          <p:cNvGrpSpPr>
            <a:grpSpLocks/>
          </p:cNvGrpSpPr>
          <p:nvPr/>
        </p:nvGrpSpPr>
        <p:grpSpPr bwMode="auto">
          <a:xfrm>
            <a:off x="604838" y="1069975"/>
            <a:ext cx="8335962" cy="5407025"/>
            <a:chOff x="642910" y="1169115"/>
            <a:chExt cx="8335383" cy="5406771"/>
          </a:xfrm>
        </p:grpSpPr>
        <p:sp>
          <p:nvSpPr>
            <p:cNvPr id="7" name="Rounded Rectangle 6"/>
            <p:cNvSpPr/>
            <p:nvPr/>
          </p:nvSpPr>
          <p:spPr>
            <a:xfrm>
              <a:off x="642910" y="1338970"/>
              <a:ext cx="2000111" cy="71434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2910" y="2608910"/>
              <a:ext cx="2000111" cy="71434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0846" y="3764556"/>
              <a:ext cx="2000111" cy="642907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2910" y="4704312"/>
              <a:ext cx="2000111" cy="71434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4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42910" y="5715501"/>
              <a:ext cx="2000111" cy="71434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TAHAP 5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071616" y="1429453"/>
              <a:ext cx="977832" cy="42860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071616" y="2764478"/>
              <a:ext cx="977832" cy="42860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135112" y="3929648"/>
              <a:ext cx="979419" cy="42860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071616" y="4951950"/>
              <a:ext cx="977832" cy="42860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93840" y="5858370"/>
              <a:ext cx="977832" cy="42860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5551" name="Rectangle 16"/>
            <p:cNvSpPr>
              <a:spLocks noChangeArrowheads="1"/>
            </p:cNvSpPr>
            <p:nvPr/>
          </p:nvSpPr>
          <p:spPr bwMode="auto">
            <a:xfrm>
              <a:off x="4209392" y="1169115"/>
              <a:ext cx="4768901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d-ID" altLang="id-ID" sz="2400" b="1"/>
                <a:t>Mengamati berbagai fenomena alam yang a</a:t>
              </a:r>
              <a:r>
                <a:rPr lang="en-US" altLang="id-ID" sz="2400" b="1"/>
                <a:t>k</a:t>
              </a:r>
              <a:r>
                <a:rPr lang="id-ID" altLang="id-ID" sz="2400" b="1"/>
                <a:t>an memberikan pengalaman belajar</a:t>
              </a:r>
              <a:endParaRPr lang="en-US" altLang="id-ID" sz="2400" b="1"/>
            </a:p>
          </p:txBody>
        </p:sp>
        <p:sp>
          <p:nvSpPr>
            <p:cNvPr id="65552" name="Rectangle 17"/>
            <p:cNvSpPr>
              <a:spLocks noChangeArrowheads="1"/>
            </p:cNvSpPr>
            <p:nvPr/>
          </p:nvSpPr>
          <p:spPr bwMode="auto">
            <a:xfrm>
              <a:off x="4209392" y="2500306"/>
              <a:ext cx="4768900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id-ID" sz="2400" b="1"/>
                <a:t>Meng</a:t>
              </a:r>
              <a:r>
                <a:rPr lang="id-ID" altLang="id-ID" sz="2400" b="1"/>
                <a:t>aju</a:t>
              </a:r>
              <a:r>
                <a:rPr lang="en-US" altLang="id-ID" sz="2400" b="1"/>
                <a:t>k</a:t>
              </a:r>
              <a:r>
                <a:rPr lang="id-ID" altLang="id-ID" sz="2400" b="1"/>
                <a:t>an pertanyaan tentang fenomena yang dihadapi </a:t>
              </a:r>
              <a:endParaRPr lang="en-US" altLang="id-ID" sz="2400" b="1"/>
            </a:p>
          </p:txBody>
        </p:sp>
        <p:sp>
          <p:nvSpPr>
            <p:cNvPr id="65553" name="Rectangle 18"/>
            <p:cNvSpPr>
              <a:spLocks noChangeArrowheads="1"/>
            </p:cNvSpPr>
            <p:nvPr/>
          </p:nvSpPr>
          <p:spPr bwMode="auto">
            <a:xfrm>
              <a:off x="4209392" y="3812449"/>
              <a:ext cx="4740298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id-ID" sz="2400" b="1"/>
                <a:t>Me</a:t>
              </a:r>
              <a:r>
                <a:rPr lang="id-ID" altLang="id-ID" sz="2400" b="1"/>
                <a:t>ngaju</a:t>
              </a:r>
              <a:r>
                <a:rPr lang="en-US" altLang="id-ID" sz="2400" b="1"/>
                <a:t>k</a:t>
              </a:r>
              <a:r>
                <a:rPr lang="id-ID" altLang="id-ID" sz="2400" b="1"/>
                <a:t>an dugaan atau </a:t>
              </a:r>
              <a:r>
                <a:rPr lang="en-US" altLang="id-ID" sz="2400" b="1"/>
                <a:t>k</a:t>
              </a:r>
              <a:r>
                <a:rPr lang="id-ID" altLang="id-ID" sz="2400" b="1"/>
                <a:t>emung</a:t>
              </a:r>
              <a:r>
                <a:rPr lang="en-US" altLang="id-ID" sz="2400" b="1"/>
                <a:t>k</a:t>
              </a:r>
              <a:r>
                <a:rPr lang="id-ID" altLang="id-ID" sz="2400" b="1"/>
                <a:t>inan jawaban</a:t>
              </a:r>
              <a:endParaRPr lang="en-US" altLang="id-ID" sz="2400"/>
            </a:p>
          </p:txBody>
        </p:sp>
        <p:sp>
          <p:nvSpPr>
            <p:cNvPr id="65554" name="Rectangle 19"/>
            <p:cNvSpPr>
              <a:spLocks noChangeArrowheads="1"/>
            </p:cNvSpPr>
            <p:nvPr/>
          </p:nvSpPr>
          <p:spPr bwMode="auto">
            <a:xfrm>
              <a:off x="4209393" y="4750715"/>
              <a:ext cx="4740297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id-ID" sz="2400" b="1"/>
                <a:t>Meng</a:t>
              </a:r>
              <a:r>
                <a:rPr lang="id-ID" altLang="id-ID" sz="2400" b="1"/>
                <a:t>umpulan data yang ter</a:t>
              </a:r>
              <a:r>
                <a:rPr lang="en-US" altLang="id-ID" sz="2400" b="1"/>
                <a:t>k</a:t>
              </a:r>
              <a:r>
                <a:rPr lang="id-ID" altLang="id-ID" sz="2400" b="1"/>
                <a:t>ait dengan dugaan</a:t>
              </a:r>
              <a:endParaRPr lang="en-US" altLang="id-ID" sz="2400" b="1"/>
            </a:p>
          </p:txBody>
        </p:sp>
        <p:sp>
          <p:nvSpPr>
            <p:cNvPr id="65555" name="Rectangle 20"/>
            <p:cNvSpPr>
              <a:spLocks noChangeArrowheads="1"/>
            </p:cNvSpPr>
            <p:nvPr/>
          </p:nvSpPr>
          <p:spPr bwMode="auto">
            <a:xfrm>
              <a:off x="4209392" y="5744889"/>
              <a:ext cx="4740298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id-ID" sz="2400" b="1"/>
                <a:t>Me</a:t>
              </a:r>
              <a:r>
                <a:rPr lang="id-ID" altLang="id-ID" sz="2400" b="1"/>
                <a:t>rumusan </a:t>
              </a:r>
              <a:r>
                <a:rPr lang="en-US" altLang="id-ID" sz="2400" b="1"/>
                <a:t>k</a:t>
              </a:r>
              <a:r>
                <a:rPr lang="id-ID" altLang="id-ID" sz="2400" b="1"/>
                <a:t>esimpulan berdasar</a:t>
              </a:r>
              <a:r>
                <a:rPr lang="en-US" altLang="id-ID" sz="2400" b="1"/>
                <a:t>k</a:t>
              </a:r>
              <a:r>
                <a:rPr lang="id-ID" altLang="id-ID" sz="2400" b="1"/>
                <a:t>an data yang diolah</a:t>
              </a:r>
              <a:endParaRPr lang="en-US" altLang="id-ID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8113"/>
            <a:ext cx="9153525" cy="19129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b="1" dirty="0">
                <a:latin typeface="Berlin Sans FB" pitchFamily="34" charset="0"/>
              </a:rPr>
              <a:t>SIMULASI</a:t>
            </a:r>
            <a:r>
              <a:rPr lang="en-US" b="1" dirty="0">
                <a:latin typeface="Berlin Sans FB" pitchFamily="34" charset="0"/>
              </a:rPr>
              <a:t/>
            </a:r>
            <a:br>
              <a:rPr lang="en-US" b="1" dirty="0">
                <a:latin typeface="Berlin Sans FB" pitchFamily="34" charset="0"/>
              </a:rPr>
            </a:br>
            <a:r>
              <a:rPr lang="id-ID" b="1" dirty="0">
                <a:latin typeface="Berlin Sans FB" pitchFamily="34" charset="0"/>
              </a:rPr>
              <a:t> DISCOVERY LEARNING</a:t>
            </a:r>
            <a:endParaRPr lang="en-US" sz="2800" b="1" dirty="0">
              <a:solidFill>
                <a:srgbClr val="0033CC"/>
              </a:solidFill>
              <a:latin typeface="Berlin Sans FB" pitchFamily="34" charset="0"/>
            </a:endParaRPr>
          </a:p>
        </p:txBody>
      </p:sp>
      <p:pic>
        <p:nvPicPr>
          <p:cNvPr id="9219" name="Picture 6" descr="logo kemdikn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44488"/>
            <a:ext cx="18049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753350" y="415925"/>
            <a:ext cx="966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800" b="1">
                <a:latin typeface="Berlin Sans FB" pitchFamily="34" charset="0"/>
                <a:ea typeface="MS PGothic" pitchFamily="34" charset="-128"/>
              </a:rPr>
              <a:t>2.2</a:t>
            </a:r>
            <a:endParaRPr lang="id-ID" altLang="id-ID" sz="2800">
              <a:solidFill>
                <a:srgbClr val="000000"/>
              </a:solidFill>
              <a:latin typeface="Berlin Sans FB" pitchFamily="34" charset="0"/>
              <a:ea typeface="MS PGothic" pitchFamily="34" charset="-128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0" y="55372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BIMTEK PENYEGARAN KURIKULUM 2013 BAGI IK SMA ANGKATAN II</a:t>
            </a:r>
          </a:p>
          <a:p>
            <a:pPr algn="ctr"/>
            <a:r>
              <a:rPr lang="id-ID" altLang="id-ID" sz="2400">
                <a:solidFill>
                  <a:srgbClr val="000000"/>
                </a:solidFill>
                <a:latin typeface="Berlin Sans FB" pitchFamily="34" charset="0"/>
                <a:ea typeface="MS PGothic" pitchFamily="34" charset="-128"/>
              </a:rPr>
              <a:t> LPMP DKI JAKARTA TAHUN 2017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4800" b="1" smtClean="0">
                <a:solidFill>
                  <a:schemeClr val="tx1"/>
                </a:solidFill>
              </a:rPr>
              <a:t>Sistem Penilaian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429625" y="6429375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76200"/>
            <a:ext cx="8385175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KECAKAPAN BERFIKIR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DAN DIMENSI PENGETAHUAN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799"/>
          <a:ext cx="8229600" cy="544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3381375" y="5148263"/>
            <a:ext cx="2105025" cy="1709737"/>
          </a:xfrm>
          <a:prstGeom prst="wedgeRoundRectCallout">
            <a:avLst>
              <a:gd name="adj1" fmla="val 1421"/>
              <a:gd name="adj2" fmla="val -70241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2400"/>
              </a:lnSpc>
              <a:buFontTx/>
              <a:buChar char="•"/>
            </a:pPr>
            <a:r>
              <a:rPr lang="id-ID" altLang="id-ID" sz="2400" b="1">
                <a:solidFill>
                  <a:srgbClr val="000000"/>
                </a:solidFill>
                <a:latin typeface="Arial Narrow" pitchFamily="34" charset="0"/>
              </a:rPr>
              <a:t> Unjuk Kerja</a:t>
            </a:r>
            <a:endParaRPr lang="en-US" altLang="id-ID" sz="2400" b="1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FontTx/>
              <a:buChar char="•"/>
            </a:pPr>
            <a:r>
              <a:rPr lang="en-US" altLang="id-ID" sz="2400" b="1">
                <a:solidFill>
                  <a:srgbClr val="000000"/>
                </a:solidFill>
                <a:latin typeface="Arial Narrow" pitchFamily="34" charset="0"/>
              </a:rPr>
              <a:t> Pro</a:t>
            </a:r>
            <a:r>
              <a:rPr lang="id-ID" altLang="id-ID" sz="2400" b="1">
                <a:solidFill>
                  <a:srgbClr val="000000"/>
                </a:solidFill>
                <a:latin typeface="Arial Narrow" pitchFamily="34" charset="0"/>
              </a:rPr>
              <a:t>yek</a:t>
            </a:r>
            <a:endParaRPr lang="en-US" altLang="id-ID" sz="2400" b="1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FontTx/>
              <a:buChar char="•"/>
            </a:pPr>
            <a:r>
              <a:rPr lang="en-US" altLang="id-ID" sz="2400" b="1">
                <a:solidFill>
                  <a:srgbClr val="000000"/>
                </a:solidFill>
                <a:latin typeface="Arial Narrow" pitchFamily="34" charset="0"/>
              </a:rPr>
              <a:t> Pro</a:t>
            </a:r>
            <a:r>
              <a:rPr lang="id-ID" altLang="id-ID" sz="2400" b="1">
                <a:solidFill>
                  <a:srgbClr val="000000"/>
                </a:solidFill>
                <a:latin typeface="Arial Narrow" pitchFamily="34" charset="0"/>
              </a:rPr>
              <a:t>duk</a:t>
            </a:r>
            <a:endParaRPr lang="en-US" altLang="id-ID" sz="2400" b="1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FontTx/>
              <a:buChar char="•"/>
            </a:pPr>
            <a:r>
              <a:rPr lang="en-US" altLang="id-ID" sz="2400" b="1">
                <a:solidFill>
                  <a:srgbClr val="000000"/>
                </a:solidFill>
                <a:latin typeface="Arial Narrow" pitchFamily="34" charset="0"/>
              </a:rPr>
              <a:t> Portofolio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63525" y="1443038"/>
            <a:ext cx="2400300" cy="1620837"/>
          </a:xfrm>
          <a:prstGeom prst="wedgeRoundRectCallout">
            <a:avLst>
              <a:gd name="adj1" fmla="val 67645"/>
              <a:gd name="adj2" fmla="val 2765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25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Observasi</a:t>
            </a:r>
            <a:endParaRPr lang="en-US" sz="24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Penilaian</a:t>
            </a: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diri</a:t>
            </a:r>
            <a:endParaRPr lang="en-US" sz="24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Penil</a:t>
            </a:r>
            <a:r>
              <a:rPr lang="id-ID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aian</a:t>
            </a: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id-ID" sz="24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defRPr/>
            </a:pPr>
            <a:r>
              <a:rPr lang="id-ID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 Teman Sebaya</a:t>
            </a:r>
            <a:endParaRPr lang="en-US" sz="24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589713" y="1054100"/>
            <a:ext cx="2279650" cy="1871663"/>
          </a:xfrm>
          <a:prstGeom prst="wedgeRoundRectCallout">
            <a:avLst>
              <a:gd name="adj1" fmla="val -66810"/>
              <a:gd name="adj2" fmla="val 27653"/>
              <a:gd name="adj3" fmla="val 16667"/>
            </a:avLst>
          </a:prstGeom>
          <a:solidFill>
            <a:srgbClr val="FFF0C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altLang="id-ID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id-ID" sz="2400" b="1">
                <a:solidFill>
                  <a:srgbClr val="000000"/>
                </a:solidFill>
                <a:latin typeface="Arial Narrow" pitchFamily="34" charset="0"/>
              </a:rPr>
              <a:t>Tes Tulis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altLang="id-ID" sz="2400" b="1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id-ID" altLang="id-ID" sz="2400" b="1">
                <a:solidFill>
                  <a:srgbClr val="000000"/>
                </a:solidFill>
                <a:latin typeface="Arial Narrow" pitchFamily="34" charset="0"/>
              </a:rPr>
              <a:t>Tes lisan</a:t>
            </a:r>
            <a:endParaRPr lang="en-US" altLang="id-ID" sz="2400" b="1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altLang="id-ID" sz="2400" b="1">
                <a:solidFill>
                  <a:srgbClr val="000000"/>
                </a:solidFill>
                <a:latin typeface="Arial Narrow" pitchFamily="34" charset="0"/>
              </a:rPr>
              <a:t> Penugasan</a:t>
            </a:r>
          </a:p>
        </p:txBody>
      </p:sp>
      <p:sp>
        <p:nvSpPr>
          <p:cNvPr id="1310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79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latin typeface="Berlin Sans FB" pitchFamily="34" charset="0"/>
              </a:rPr>
              <a:t>TEKNIK PENILAIAN</a:t>
            </a:r>
            <a:r>
              <a:rPr lang="id-ID" sz="4000" b="1" dirty="0">
                <a:solidFill>
                  <a:srgbClr val="FFFF00"/>
                </a:solidFill>
                <a:latin typeface="Berlin Sans FB" pitchFamily="34" charset="0"/>
              </a:rPr>
              <a:t> DALAM KURIKULUM 2013 TAHUN 2016</a:t>
            </a:r>
            <a:endParaRPr lang="en-US" sz="4000" b="1" dirty="0">
              <a:solidFill>
                <a:srgbClr val="FFFF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3113"/>
          </a:xfrm>
        </p:spPr>
        <p:txBody>
          <a:bodyPr/>
          <a:lstStyle/>
          <a:p>
            <a:pPr algn="l" eaLnBrk="1" hangingPunct="1"/>
            <a:r>
              <a:rPr lang="en-US" altLang="id-ID" sz="3200" b="1" smtClean="0"/>
              <a:t>Terimakasih atas perhatiannya</a:t>
            </a:r>
          </a:p>
        </p:txBody>
      </p:sp>
      <p:pic>
        <p:nvPicPr>
          <p:cNvPr id="69635" name="Picture 3" descr="62R500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85455">
            <a:off x="457200" y="2587625"/>
            <a:ext cx="4038600" cy="2749550"/>
          </a:xfrm>
        </p:spPr>
      </p:pic>
      <p:pic>
        <p:nvPicPr>
          <p:cNvPr id="46084" name="Picture 4" descr="BD13656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09043">
            <a:off x="6405563" y="1905000"/>
            <a:ext cx="523875" cy="1989138"/>
          </a:xfrm>
        </p:spPr>
      </p:pic>
      <p:pic>
        <p:nvPicPr>
          <p:cNvPr id="69637" name="Picture 5" descr="image0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695325" y="836613"/>
            <a:ext cx="7753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Terimakasih atas perhatiannya</a:t>
            </a:r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439738" y="5216525"/>
            <a:ext cx="8458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id-ID" sz="3000" b="1">
                <a:solidFill>
                  <a:srgbClr val="FF0000"/>
                </a:solidFill>
              </a:rPr>
              <a:t>HP: 0813 8459 3673 </a:t>
            </a:r>
          </a:p>
          <a:p>
            <a:pPr algn="r"/>
            <a:r>
              <a:rPr lang="en-US" altLang="id-ID" sz="3000" b="1">
                <a:solidFill>
                  <a:srgbClr val="FF0000"/>
                </a:solidFill>
              </a:rPr>
              <a:t>Email: </a:t>
            </a:r>
            <a:r>
              <a:rPr lang="en-US" altLang="id-ID" sz="3000" b="1">
                <a:solidFill>
                  <a:srgbClr val="FF0000"/>
                </a:solidFill>
                <a:hlinkClick r:id="rId5"/>
              </a:rPr>
              <a:t>ksrisulastri@yahoo.co.id</a:t>
            </a:r>
            <a:endParaRPr lang="id-ID" altLang="id-ID" sz="3000" b="1">
              <a:solidFill>
                <a:srgbClr val="FF0000"/>
              </a:solidFill>
            </a:endParaRPr>
          </a:p>
          <a:p>
            <a:pPr algn="r"/>
            <a:r>
              <a:rPr lang="en-US" altLang="id-ID" sz="3000" b="1">
                <a:solidFill>
                  <a:srgbClr val="FF0000"/>
                </a:solidFill>
              </a:rPr>
              <a:t>ksrisulastri@</a:t>
            </a:r>
            <a:r>
              <a:rPr lang="id-ID" altLang="id-ID" sz="3000" b="1">
                <a:solidFill>
                  <a:srgbClr val="FF0000"/>
                </a:solidFill>
              </a:rPr>
              <a:t>gmail</a:t>
            </a:r>
            <a:r>
              <a:rPr lang="en-US" altLang="id-ID" sz="3000" b="1">
                <a:solidFill>
                  <a:srgbClr val="FF0000"/>
                </a:solidFill>
              </a:rPr>
              <a:t>.co</a:t>
            </a:r>
            <a:r>
              <a:rPr lang="id-ID" altLang="id-ID" sz="3000" b="1">
                <a:solidFill>
                  <a:srgbClr val="FF0000"/>
                </a:solidFill>
              </a:rPr>
              <a:t>m</a:t>
            </a:r>
          </a:p>
          <a:p>
            <a:pPr algn="r"/>
            <a:endParaRPr lang="en-US" altLang="id-ID"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1.28333 -0.00833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71513"/>
            <a:ext cx="9144000" cy="842962"/>
          </a:xfrm>
        </p:spPr>
        <p:txBody>
          <a:bodyPr/>
          <a:lstStyle/>
          <a:p>
            <a:pPr eaLnBrk="1" hangingPunct="1"/>
            <a:r>
              <a:rPr lang="id-ID" altLang="id-ID" sz="4000" b="1" smtClean="0">
                <a:solidFill>
                  <a:srgbClr val="002060"/>
                </a:solidFill>
              </a:rPr>
              <a:t>ADAKAH YANG TAHU?</a:t>
            </a:r>
            <a:endParaRPr lang="en-US" altLang="id-ID" sz="4000" b="1" smtClean="0">
              <a:solidFill>
                <a:srgbClr val="002060"/>
              </a:solidFill>
            </a:endParaRPr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4813300" y="4419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 sz="2000">
              <a:latin typeface="Tahoma" pitchFamily="34" charset="0"/>
            </a:endParaRPr>
          </a:p>
        </p:txBody>
      </p:sp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800100" y="2205038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 sz="2000">
              <a:latin typeface="Tahoma" pitchFamily="34" charset="0"/>
            </a:endParaRPr>
          </a:p>
        </p:txBody>
      </p:sp>
      <p:sp>
        <p:nvSpPr>
          <p:cNvPr id="10245" name="TextBox 15"/>
          <p:cNvSpPr txBox="1">
            <a:spLocks noChangeArrowheads="1"/>
          </p:cNvSpPr>
          <p:nvPr/>
        </p:nvSpPr>
        <p:spPr bwMode="auto">
          <a:xfrm>
            <a:off x="895350" y="6167438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1. MENSTIMULASI PESERTA</a:t>
            </a:r>
            <a:endParaRPr lang="en-US" altLang="id-ID" b="1">
              <a:latin typeface="Chiller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350" y="2654300"/>
            <a:ext cx="78359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3200" b="1" dirty="0">
                <a:latin typeface="+mj-lt"/>
              </a:rPr>
              <a:t>MENGAPA PESERTA DIDIK ACAPKALI LUPA PADA MATERI PEMBELAJARAN YANG TELAH DISAMPAIKAN? 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76300" y="1417638"/>
            <a:ext cx="733425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582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374650" y="6167438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1. MENSTIMULASI PESERTA</a:t>
            </a:r>
            <a:endParaRPr lang="en-US" altLang="id-ID" b="1">
              <a:latin typeface="Chiller" pitchFamily="82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0" y="365125"/>
            <a:ext cx="916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Perhatikan 7 Pengalaman Belajar Ini</a:t>
            </a:r>
            <a:endParaRPr lang="en-US" sz="36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grpSp>
        <p:nvGrpSpPr>
          <p:cNvPr id="12294" name="Group 20"/>
          <p:cNvGrpSpPr>
            <a:grpSpLocks/>
          </p:cNvGrpSpPr>
          <p:nvPr/>
        </p:nvGrpSpPr>
        <p:grpSpPr bwMode="auto">
          <a:xfrm>
            <a:off x="374650" y="1474788"/>
            <a:ext cx="8651875" cy="4313237"/>
            <a:chOff x="620" y="1679"/>
            <a:chExt cx="4929" cy="1177"/>
          </a:xfrm>
        </p:grpSpPr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2522" y="1679"/>
              <a:ext cx="1869" cy="19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d-ID" altLang="id-ID" b="1">
                  <a:latin typeface="Tahoma" pitchFamily="34" charset="0"/>
                </a:rPr>
                <a:t>AUDIO VISUAL</a:t>
              </a:r>
              <a:endParaRPr lang="en-US" altLang="id-ID" b="1">
                <a:latin typeface="Tahoma" pitchFamily="34" charset="0"/>
              </a:endParaRPr>
            </a:p>
          </p:txBody>
        </p:sp>
        <p:sp>
          <p:nvSpPr>
            <p:cNvPr id="12296" name="Text Box 9"/>
            <p:cNvSpPr txBox="1">
              <a:spLocks noChangeArrowheads="1"/>
            </p:cNvSpPr>
            <p:nvPr/>
          </p:nvSpPr>
          <p:spPr bwMode="auto">
            <a:xfrm>
              <a:off x="620" y="2696"/>
              <a:ext cx="2890" cy="16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d-ID" altLang="id-ID" b="1">
                  <a:latin typeface="Tahoma" pitchFamily="34" charset="0"/>
                </a:rPr>
                <a:t>DISCUSSION GROUP</a:t>
              </a:r>
              <a:endParaRPr lang="en-US" altLang="id-ID" b="1">
                <a:latin typeface="Tahoma" pitchFamily="34" charset="0"/>
              </a:endParaRPr>
            </a:p>
          </p:txBody>
        </p:sp>
        <p:sp>
          <p:nvSpPr>
            <p:cNvPr id="12297" name="Text Box 10"/>
            <p:cNvSpPr txBox="1">
              <a:spLocks noChangeArrowheads="1"/>
            </p:cNvSpPr>
            <p:nvPr/>
          </p:nvSpPr>
          <p:spPr bwMode="auto">
            <a:xfrm rot="1024044">
              <a:off x="695" y="2288"/>
              <a:ext cx="2172" cy="16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d-ID" altLang="id-ID" b="1">
                  <a:latin typeface="Tahoma" pitchFamily="34" charset="0"/>
                </a:rPr>
                <a:t>DEMONTRATION</a:t>
              </a:r>
              <a:endParaRPr lang="en-US" altLang="id-ID" b="1">
                <a:latin typeface="Tahoma" pitchFamily="34" charset="0"/>
              </a:endParaRPr>
            </a:p>
          </p:txBody>
        </p:sp>
        <p:sp>
          <p:nvSpPr>
            <p:cNvPr id="12298" name="Text Box 11"/>
            <p:cNvSpPr txBox="1">
              <a:spLocks noChangeArrowheads="1"/>
            </p:cNvSpPr>
            <p:nvPr/>
          </p:nvSpPr>
          <p:spPr bwMode="auto">
            <a:xfrm>
              <a:off x="2618" y="2044"/>
              <a:ext cx="1331" cy="16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d-ID" altLang="id-ID" b="1">
                  <a:latin typeface="Tahoma" pitchFamily="34" charset="0"/>
                </a:rPr>
                <a:t>LECTURE</a:t>
              </a:r>
              <a:endParaRPr lang="en-US" altLang="id-ID" b="1">
                <a:latin typeface="Tahoma" pitchFamily="34" charset="0"/>
              </a:endParaRPr>
            </a:p>
          </p:txBody>
        </p:sp>
        <p:sp>
          <p:nvSpPr>
            <p:cNvPr id="12299" name="Text Box 13"/>
            <p:cNvSpPr txBox="1">
              <a:spLocks noChangeArrowheads="1"/>
            </p:cNvSpPr>
            <p:nvPr/>
          </p:nvSpPr>
          <p:spPr bwMode="auto">
            <a:xfrm>
              <a:off x="3969" y="2582"/>
              <a:ext cx="1389" cy="16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d-ID" altLang="id-ID" b="1">
                  <a:latin typeface="Tahoma" pitchFamily="34" charset="0"/>
                </a:rPr>
                <a:t>READING</a:t>
              </a:r>
              <a:endParaRPr lang="en-US" altLang="id-ID" b="1">
                <a:latin typeface="Tahoma" pitchFamily="34" charset="0"/>
              </a:endParaRPr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auto">
            <a:xfrm rot="877253">
              <a:off x="620" y="1809"/>
              <a:ext cx="1820" cy="19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d-ID" altLang="id-ID" b="1">
                  <a:latin typeface="Tahoma" pitchFamily="34" charset="0"/>
                </a:rPr>
                <a:t>TEACH OTHER</a:t>
              </a:r>
              <a:endParaRPr lang="en-US" altLang="id-ID" b="1">
                <a:latin typeface="Tahoma" pitchFamily="34" charset="0"/>
              </a:endParaRPr>
            </a:p>
          </p:txBody>
        </p:sp>
        <p:sp>
          <p:nvSpPr>
            <p:cNvPr id="12301" name="Text Box 15"/>
            <p:cNvSpPr txBox="1">
              <a:spLocks noChangeArrowheads="1"/>
            </p:cNvSpPr>
            <p:nvPr/>
          </p:nvSpPr>
          <p:spPr bwMode="auto">
            <a:xfrm rot="-1941656">
              <a:off x="2909" y="2191"/>
              <a:ext cx="2640" cy="16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d-ID" altLang="id-ID" b="1">
                  <a:latin typeface="Tahoma" pitchFamily="34" charset="0"/>
                </a:rPr>
                <a:t>PRACTISE BY DOING</a:t>
              </a:r>
              <a:endParaRPr lang="en-US" altLang="id-ID" b="1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71513"/>
            <a:ext cx="9144000" cy="842962"/>
          </a:xfrm>
        </p:spPr>
        <p:txBody>
          <a:bodyPr/>
          <a:lstStyle/>
          <a:p>
            <a:pPr eaLnBrk="1" hangingPunct="1"/>
            <a:r>
              <a:rPr lang="id-ID" altLang="id-ID" sz="4000" b="1" smtClean="0">
                <a:solidFill>
                  <a:srgbClr val="002060"/>
                </a:solidFill>
              </a:rPr>
              <a:t>DAYA SERAP </a:t>
            </a:r>
            <a:br>
              <a:rPr lang="id-ID" altLang="id-ID" sz="4000" b="1" smtClean="0">
                <a:solidFill>
                  <a:srgbClr val="002060"/>
                </a:solidFill>
              </a:rPr>
            </a:br>
            <a:r>
              <a:rPr lang="en-US" altLang="id-ID" sz="4000" b="1" smtClean="0">
                <a:solidFill>
                  <a:srgbClr val="002060"/>
                </a:solidFill>
              </a:rPr>
              <a:t>PENGALAMAN</a:t>
            </a:r>
            <a:r>
              <a:rPr lang="id-ID" altLang="id-ID" sz="4000" b="1" smtClean="0">
                <a:solidFill>
                  <a:srgbClr val="002060"/>
                </a:solidFill>
              </a:rPr>
              <a:t> BELAJAR</a:t>
            </a:r>
            <a:endParaRPr lang="en-US" altLang="id-ID" sz="4000" b="1" smtClean="0">
              <a:solidFill>
                <a:srgbClr val="002060"/>
              </a:solidFill>
            </a:endParaRP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4813300" y="4419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 sz="2000">
              <a:latin typeface="Tahoma" pitchFamily="34" charset="0"/>
            </a:endParaRPr>
          </a:p>
        </p:txBody>
      </p:sp>
      <p:sp>
        <p:nvSpPr>
          <p:cNvPr id="13316" name="Text Box 17"/>
          <p:cNvSpPr txBox="1">
            <a:spLocks noChangeArrowheads="1"/>
          </p:cNvSpPr>
          <p:nvPr/>
        </p:nvSpPr>
        <p:spPr bwMode="auto">
          <a:xfrm>
            <a:off x="800100" y="2205038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 sz="2000">
              <a:latin typeface="Tahoma" pitchFamily="34" charset="0"/>
            </a:endParaRPr>
          </a:p>
        </p:txBody>
      </p:sp>
      <p:sp>
        <p:nvSpPr>
          <p:cNvPr id="13317" name="TextBox 15"/>
          <p:cNvSpPr txBox="1">
            <a:spLocks noChangeArrowheads="1"/>
          </p:cNvSpPr>
          <p:nvPr/>
        </p:nvSpPr>
        <p:spPr bwMode="auto">
          <a:xfrm>
            <a:off x="374650" y="6167438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id-ID" b="1">
                <a:latin typeface="Chiller" pitchFamily="82" charset="0"/>
              </a:rPr>
              <a:t>1. MENSTIMULASI PESERTA</a:t>
            </a:r>
            <a:endParaRPr lang="en-US" altLang="id-ID" b="1">
              <a:latin typeface="Chiller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350" y="2654300"/>
            <a:ext cx="78359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3200" b="1" dirty="0">
                <a:latin typeface="+mj-lt"/>
              </a:rPr>
              <a:t>Daya serap berhubungan dengan pengalaman belajar.</a:t>
            </a:r>
          </a:p>
          <a:p>
            <a:pPr eaLnBrk="1" hangingPunct="1">
              <a:defRPr/>
            </a:pPr>
            <a:endParaRPr lang="id-ID" sz="3200" b="1" dirty="0">
              <a:latin typeface="+mj-lt"/>
            </a:endParaRPr>
          </a:p>
          <a:p>
            <a:pPr eaLnBrk="1" hangingPunct="1">
              <a:defRPr/>
            </a:pPr>
            <a:r>
              <a:rPr lang="id-ID" sz="3200" b="1" dirty="0">
                <a:latin typeface="+mj-lt"/>
              </a:rPr>
              <a:t>Setiap pengalaman belajar memiliki daya serap yang berbeda-beda.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2384</Words>
  <Application>Microsoft Office PowerPoint</Application>
  <PresentationFormat>On-screen Show (4:3)</PresentationFormat>
  <Paragraphs>345</Paragraphs>
  <Slides>63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Arial</vt:lpstr>
      <vt:lpstr>Berlin Sans FB</vt:lpstr>
      <vt:lpstr>MS PGothic</vt:lpstr>
      <vt:lpstr>Tahoma</vt:lpstr>
      <vt:lpstr>Chiller</vt:lpstr>
      <vt:lpstr>Calibri</vt:lpstr>
      <vt:lpstr>Times New Roman</vt:lpstr>
      <vt:lpstr>Trebuchet MS</vt:lpstr>
      <vt:lpstr>AngelToes</vt:lpstr>
      <vt:lpstr>Wingdings</vt:lpstr>
      <vt:lpstr>Agency FB</vt:lpstr>
      <vt:lpstr>Brush Hand New</vt:lpstr>
      <vt:lpstr>Arial Narrow</vt:lpstr>
      <vt:lpstr>Symbol</vt:lpstr>
      <vt:lpstr>Default Design</vt:lpstr>
      <vt:lpstr>MODEL PEMBELAJARAN</vt:lpstr>
      <vt:lpstr>TUJUAN PEMBELAJARAN</vt:lpstr>
      <vt:lpstr>LATAR BELAKANG</vt:lpstr>
      <vt:lpstr>PENGERTIAN  MODEL PEMBELAJARAN</vt:lpstr>
      <vt:lpstr>PENGERTIAN SINTAKS</vt:lpstr>
      <vt:lpstr>SIMULASI  DISCOVERY LEARNING</vt:lpstr>
      <vt:lpstr>ADAKAH YANG TAHU?</vt:lpstr>
      <vt:lpstr>PowerPoint Presentation</vt:lpstr>
      <vt:lpstr>DAYA SERAP  PENGALAMAN BELAJAR</vt:lpstr>
      <vt:lpstr>DISKUSI KELOMPOK</vt:lpstr>
      <vt:lpstr>MEMPREDIKSI  PIRAMIDA PENGALAMAN BELAJAR</vt:lpstr>
      <vt:lpstr>PENUGASAN INDIVIDU</vt:lpstr>
      <vt:lpstr>MENYUSUN PIRAMIDA PENGALAMAN BELAJAR</vt:lpstr>
      <vt:lpstr>KOREKSI ANTAR PESERTA</vt:lpstr>
      <vt:lpstr>KESIMPULAN</vt:lpstr>
      <vt:lpstr>KONSEP  DISCOVERY LEARNING</vt:lpstr>
      <vt:lpstr>DEFINISI</vt:lpstr>
      <vt:lpstr>KONSEP</vt:lpstr>
      <vt:lpstr>KELEBIHAN PENERAPAN  DISCOVERY LEARNING</vt:lpstr>
      <vt:lpstr>LANJUTAN</vt:lpstr>
      <vt:lpstr>LANJUTAN</vt:lpstr>
      <vt:lpstr>LANJUTAN</vt:lpstr>
      <vt:lpstr>Langkah-langkah Operasional Implementasi Discovery Learning</vt:lpstr>
      <vt:lpstr>Lanjutan</vt:lpstr>
      <vt:lpstr>PowerPoint Presentation</vt:lpstr>
      <vt:lpstr>Sistem Penilaian</vt:lpstr>
      <vt:lpstr>SIMULASI  PROBLEM BASED LEARNING</vt:lpstr>
      <vt:lpstr>PENUGASAN INDIVIDU</vt:lpstr>
      <vt:lpstr>PENUGASAN INDIVIDU</vt:lpstr>
      <vt:lpstr>PENUGASAN INDIVIDU</vt:lpstr>
      <vt:lpstr>SUSUNAN KELINCI DALAM KANDANG</vt:lpstr>
      <vt:lpstr>PEMBIMBINGAN INDIVIDU/KELOMPOK</vt:lpstr>
      <vt:lpstr>MENYAJIKAN HASIL KARYA</vt:lpstr>
      <vt:lpstr>EVALUASI</vt:lpstr>
      <vt:lpstr>EVALUASI HASIL GAME KELINCI</vt:lpstr>
      <vt:lpstr>KONSEP  PROBLEM BASED LEARNING</vt:lpstr>
      <vt:lpstr>KONSEP  PROBLEM BASED LEARNING</vt:lpstr>
      <vt:lpstr>TUJUAN  PROBLEM BASED LEARNING</vt:lpstr>
      <vt:lpstr>PRINSIP PROBLEM BASED LEARNING</vt:lpstr>
      <vt:lpstr>CIRI-CIRI PBL</vt:lpstr>
      <vt:lpstr>LANGKAH-LANGKAH PBL</vt:lpstr>
      <vt:lpstr>PENILAIAN PBL</vt:lpstr>
      <vt:lpstr>KONSEP  PROJECT BASED LEARNING</vt:lpstr>
      <vt:lpstr>KONSEP  PROJECT BASED LEARNING </vt:lpstr>
      <vt:lpstr>Prinsip Project Based Learning </vt:lpstr>
      <vt:lpstr>Manfaat Project Based Learning </vt:lpstr>
      <vt:lpstr>Kriteria Project Based Learning </vt:lpstr>
      <vt:lpstr>Karakteristik  Project Based Learning</vt:lpstr>
      <vt:lpstr>Lanjutan..........</vt:lpstr>
      <vt:lpstr>Langkah-langkah  Pembelajaran Berbasis Proyek </vt:lpstr>
      <vt:lpstr>Penilaian dalam  Project Based Learning </vt:lpstr>
      <vt:lpstr>Contoh Rubrik Penilaian Proyek</vt:lpstr>
      <vt:lpstr>KONSEP  INQUIRY LEARNING</vt:lpstr>
      <vt:lpstr>DEFINISI INQUIRY LEARNING </vt:lpstr>
      <vt:lpstr>KONSEP INQUIRY LEARNING</vt:lpstr>
      <vt:lpstr>Tujuan Inquiry Learning </vt:lpstr>
      <vt:lpstr>Peran Guru  Dalam Inquiry Learning </vt:lpstr>
      <vt:lpstr>Kelebihan Inquiry Learning</vt:lpstr>
      <vt:lpstr>Langkah-Langkah Inquiry Learning</vt:lpstr>
      <vt:lpstr>Sistem Penilaian</vt:lpstr>
      <vt:lpstr>KECAKAPAN BERFIKIR  DAN DIMENSI PENGETAHUAN</vt:lpstr>
      <vt:lpstr>TEKNIK PENILAIAN DALAM KURIKULUM 2013 TAHUN 2016</vt:lpstr>
      <vt:lpstr>Terimakasih atas perhatiannya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KUALITATIF</dc:title>
  <dc:creator>Nusa Putra</dc:creator>
  <cp:lastModifiedBy>Sunaryo_SMAN_85</cp:lastModifiedBy>
  <cp:revision>145</cp:revision>
  <dcterms:created xsi:type="dcterms:W3CDTF">2008-01-18T16:13:25Z</dcterms:created>
  <dcterms:modified xsi:type="dcterms:W3CDTF">2017-04-30T15:07:46Z</dcterms:modified>
</cp:coreProperties>
</file>